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21"/>
  </p:notesMasterIdLst>
  <p:sldIdLst>
    <p:sldId id="256" r:id="rId5"/>
    <p:sldId id="1028" r:id="rId6"/>
    <p:sldId id="946" r:id="rId7"/>
    <p:sldId id="838" r:id="rId8"/>
    <p:sldId id="1020" r:id="rId9"/>
    <p:sldId id="1021" r:id="rId10"/>
    <p:sldId id="3007" r:id="rId11"/>
    <p:sldId id="3085" r:id="rId12"/>
    <p:sldId id="1019" r:id="rId13"/>
    <p:sldId id="1015" r:id="rId14"/>
    <p:sldId id="1026" r:id="rId15"/>
    <p:sldId id="1027" r:id="rId16"/>
    <p:sldId id="1029" r:id="rId17"/>
    <p:sldId id="1023" r:id="rId18"/>
    <p:sldId id="1024" r:id="rId19"/>
    <p:sldId id="26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DB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8C891D-BAA6-AF4B-9287-17B54D1B9EAB}" v="34" dt="2023-01-17T13:53:42.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6"/>
    <p:restoredTop sz="57075" autoAdjust="0"/>
  </p:normalViewPr>
  <p:slideViewPr>
    <p:cSldViewPr snapToGrid="0" snapToObjects="1">
      <p:cViewPr varScale="1">
        <p:scale>
          <a:sx n="65" d="100"/>
          <a:sy n="65" d="100"/>
        </p:scale>
        <p:origin x="2820" y="7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Tye" userId="a1ca6b61-019e-450f-b1ba-b6c6efd2e913" providerId="ADAL" clId="{38E2C663-A87E-8247-928F-05B7ED98F72C}"/>
    <pc:docChg chg="custSel addSld delSld modSld modMainMaster">
      <pc:chgData name="Kelly Tye" userId="a1ca6b61-019e-450f-b1ba-b6c6efd2e913" providerId="ADAL" clId="{38E2C663-A87E-8247-928F-05B7ED98F72C}" dt="2022-12-20T16:12:00.076" v="236"/>
      <pc:docMkLst>
        <pc:docMk/>
      </pc:docMkLst>
      <pc:sldChg chg="addSp delSp modSp mod">
        <pc:chgData name="Kelly Tye" userId="a1ca6b61-019e-450f-b1ba-b6c6efd2e913" providerId="ADAL" clId="{38E2C663-A87E-8247-928F-05B7ED98F72C}" dt="2022-12-20T15:52:13.899" v="233" actId="20577"/>
        <pc:sldMkLst>
          <pc:docMk/>
          <pc:sldMk cId="1449078722" sldId="256"/>
        </pc:sldMkLst>
        <pc:spChg chg="add mod">
          <ac:chgData name="Kelly Tye" userId="a1ca6b61-019e-450f-b1ba-b6c6efd2e913" providerId="ADAL" clId="{38E2C663-A87E-8247-928F-05B7ED98F72C}" dt="2022-12-09T11:18:35.147" v="79"/>
          <ac:spMkLst>
            <pc:docMk/>
            <pc:sldMk cId="1449078722" sldId="256"/>
            <ac:spMk id="2" creationId="{96AAB643-58CA-5606-BFE7-A2704E29B258}"/>
          </ac:spMkLst>
        </pc:spChg>
        <pc:spChg chg="mod">
          <ac:chgData name="Kelly Tye" userId="a1ca6b61-019e-450f-b1ba-b6c6efd2e913" providerId="ADAL" clId="{38E2C663-A87E-8247-928F-05B7ED98F72C}" dt="2022-12-20T15:52:13.899" v="233" actId="20577"/>
          <ac:spMkLst>
            <pc:docMk/>
            <pc:sldMk cId="1449078722" sldId="256"/>
            <ac:spMk id="3" creationId="{00000000-0000-0000-0000-000000000000}"/>
          </ac:spMkLst>
        </pc:spChg>
        <pc:spChg chg="del">
          <ac:chgData name="Kelly Tye" userId="a1ca6b61-019e-450f-b1ba-b6c6efd2e913" providerId="ADAL" clId="{38E2C663-A87E-8247-928F-05B7ED98F72C}" dt="2022-12-20T14:55:16.581" v="81" actId="478"/>
          <ac:spMkLst>
            <pc:docMk/>
            <pc:sldMk cId="1449078722" sldId="256"/>
            <ac:spMk id="4" creationId="{92DC7B4E-0315-743F-7393-9BB54C64279A}"/>
          </ac:spMkLst>
        </pc:spChg>
      </pc:sldChg>
      <pc:sldChg chg="addSp delSp modSp mod">
        <pc:chgData name="Kelly Tye" userId="a1ca6b61-019e-450f-b1ba-b6c6efd2e913" providerId="ADAL" clId="{38E2C663-A87E-8247-928F-05B7ED98F72C}" dt="2022-12-20T15:50:14.663" v="231" actId="20577"/>
        <pc:sldMkLst>
          <pc:docMk/>
          <pc:sldMk cId="1295433864" sldId="264"/>
        </pc:sldMkLst>
        <pc:spChg chg="mod">
          <ac:chgData name="Kelly Tye" userId="a1ca6b61-019e-450f-b1ba-b6c6efd2e913" providerId="ADAL" clId="{38E2C663-A87E-8247-928F-05B7ED98F72C}" dt="2022-12-20T15:50:14.663" v="231" actId="20577"/>
          <ac:spMkLst>
            <pc:docMk/>
            <pc:sldMk cId="1295433864" sldId="264"/>
            <ac:spMk id="2" creationId="{00000000-0000-0000-0000-000000000000}"/>
          </ac:spMkLst>
        </pc:spChg>
        <pc:spChg chg="del mod">
          <ac:chgData name="Kelly Tye" userId="a1ca6b61-019e-450f-b1ba-b6c6efd2e913" providerId="ADAL" clId="{38E2C663-A87E-8247-928F-05B7ED98F72C}" dt="2022-12-20T15:14:09.675" v="182" actId="478"/>
          <ac:spMkLst>
            <pc:docMk/>
            <pc:sldMk cId="1295433864" sldId="264"/>
            <ac:spMk id="4" creationId="{196FCB20-9941-39A5-5177-D0B17EA81401}"/>
          </ac:spMkLst>
        </pc:spChg>
        <pc:spChg chg="del">
          <ac:chgData name="Kelly Tye" userId="a1ca6b61-019e-450f-b1ba-b6c6efd2e913" providerId="ADAL" clId="{38E2C663-A87E-8247-928F-05B7ED98F72C}" dt="2022-12-20T15:14:06.371" v="180" actId="478"/>
          <ac:spMkLst>
            <pc:docMk/>
            <pc:sldMk cId="1295433864" sldId="264"/>
            <ac:spMk id="6" creationId="{FEAA93A9-005C-EC4C-87E0-11AF3DA2EC4F}"/>
          </ac:spMkLst>
        </pc:spChg>
        <pc:picChg chg="add mod">
          <ac:chgData name="Kelly Tye" userId="a1ca6b61-019e-450f-b1ba-b6c6efd2e913" providerId="ADAL" clId="{38E2C663-A87E-8247-928F-05B7ED98F72C}" dt="2022-12-20T15:16:30.006" v="187" actId="1076"/>
          <ac:picMkLst>
            <pc:docMk/>
            <pc:sldMk cId="1295433864" sldId="264"/>
            <ac:picMk id="5" creationId="{EC5BD8B2-ECE6-DF23-1851-BEE181F45C4D}"/>
          </ac:picMkLst>
        </pc:picChg>
      </pc:sldChg>
      <pc:sldChg chg="del">
        <pc:chgData name="Kelly Tye" userId="a1ca6b61-019e-450f-b1ba-b6c6efd2e913" providerId="ADAL" clId="{38E2C663-A87E-8247-928F-05B7ED98F72C}" dt="2022-12-09T11:13:55.566" v="43" actId="2696"/>
        <pc:sldMkLst>
          <pc:docMk/>
          <pc:sldMk cId="1570024438" sldId="290"/>
        </pc:sldMkLst>
      </pc:sldChg>
      <pc:sldChg chg="addSp delSp modSp mod">
        <pc:chgData name="Kelly Tye" userId="a1ca6b61-019e-450f-b1ba-b6c6efd2e913" providerId="ADAL" clId="{38E2C663-A87E-8247-928F-05B7ED98F72C}" dt="2022-12-20T15:09:03.949" v="120" actId="478"/>
        <pc:sldMkLst>
          <pc:docMk/>
          <pc:sldMk cId="3428259565" sldId="779"/>
        </pc:sldMkLst>
        <pc:picChg chg="add del mod">
          <ac:chgData name="Kelly Tye" userId="a1ca6b61-019e-450f-b1ba-b6c6efd2e913" providerId="ADAL" clId="{38E2C663-A87E-8247-928F-05B7ED98F72C}" dt="2022-12-20T15:09:03.949" v="120" actId="478"/>
          <ac:picMkLst>
            <pc:docMk/>
            <pc:sldMk cId="3428259565" sldId="779"/>
            <ac:picMk id="5" creationId="{372AB7C4-2881-533C-795B-F8D9BF790D96}"/>
          </ac:picMkLst>
        </pc:picChg>
      </pc:sldChg>
      <pc:sldChg chg="modSp mod modAnim">
        <pc:chgData name="Kelly Tye" userId="a1ca6b61-019e-450f-b1ba-b6c6efd2e913" providerId="ADAL" clId="{38E2C663-A87E-8247-928F-05B7ED98F72C}" dt="2022-12-20T14:59:59.934" v="111" actId="20577"/>
        <pc:sldMkLst>
          <pc:docMk/>
          <pc:sldMk cId="854335652" sldId="946"/>
        </pc:sldMkLst>
        <pc:spChg chg="mod">
          <ac:chgData name="Kelly Tye" userId="a1ca6b61-019e-450f-b1ba-b6c6efd2e913" providerId="ADAL" clId="{38E2C663-A87E-8247-928F-05B7ED98F72C}" dt="2022-12-20T14:59:59.934" v="111" actId="20577"/>
          <ac:spMkLst>
            <pc:docMk/>
            <pc:sldMk cId="854335652" sldId="946"/>
            <ac:spMk id="50179" creationId="{00000000-0000-0000-0000-000000000000}"/>
          </ac:spMkLst>
        </pc:spChg>
      </pc:sldChg>
      <pc:sldChg chg="del">
        <pc:chgData name="Kelly Tye" userId="a1ca6b61-019e-450f-b1ba-b6c6efd2e913" providerId="ADAL" clId="{38E2C663-A87E-8247-928F-05B7ED98F72C}" dt="2022-12-09T11:15:09.848" v="71" actId="2696"/>
        <pc:sldMkLst>
          <pc:docMk/>
          <pc:sldMk cId="4071284231" sldId="957"/>
        </pc:sldMkLst>
      </pc:sldChg>
      <pc:sldChg chg="addSp modSp mod modAnim">
        <pc:chgData name="Kelly Tye" userId="a1ca6b61-019e-450f-b1ba-b6c6efd2e913" providerId="ADAL" clId="{38E2C663-A87E-8247-928F-05B7ED98F72C}" dt="2022-12-20T15:13:22.184" v="163" actId="1076"/>
        <pc:sldMkLst>
          <pc:docMk/>
          <pc:sldMk cId="1054672102" sldId="1015"/>
        </pc:sldMkLst>
        <pc:spChg chg="mod">
          <ac:chgData name="Kelly Tye" userId="a1ca6b61-019e-450f-b1ba-b6c6efd2e913" providerId="ADAL" clId="{38E2C663-A87E-8247-928F-05B7ED98F72C}" dt="2022-12-20T15:12:35.245" v="146" actId="20577"/>
          <ac:spMkLst>
            <pc:docMk/>
            <pc:sldMk cId="1054672102" sldId="1015"/>
            <ac:spMk id="3" creationId="{82900033-6BC5-DC4D-B49C-817C0D0E723A}"/>
          </ac:spMkLst>
        </pc:spChg>
        <pc:picChg chg="add mod">
          <ac:chgData name="Kelly Tye" userId="a1ca6b61-019e-450f-b1ba-b6c6efd2e913" providerId="ADAL" clId="{38E2C663-A87E-8247-928F-05B7ED98F72C}" dt="2022-12-20T15:12:52.503" v="152" actId="1076"/>
          <ac:picMkLst>
            <pc:docMk/>
            <pc:sldMk cId="1054672102" sldId="1015"/>
            <ac:picMk id="5" creationId="{C583583F-D2F6-4413-9EBF-6E268EEAB180}"/>
          </ac:picMkLst>
        </pc:picChg>
        <pc:picChg chg="add mod">
          <ac:chgData name="Kelly Tye" userId="a1ca6b61-019e-450f-b1ba-b6c6efd2e913" providerId="ADAL" clId="{38E2C663-A87E-8247-928F-05B7ED98F72C}" dt="2022-12-20T15:13:11.902" v="159" actId="1076"/>
          <ac:picMkLst>
            <pc:docMk/>
            <pc:sldMk cId="1054672102" sldId="1015"/>
            <ac:picMk id="7" creationId="{98FEBA61-3103-AF48-E7DD-9B7BBFE8A80D}"/>
          </ac:picMkLst>
        </pc:picChg>
        <pc:picChg chg="add mod">
          <ac:chgData name="Kelly Tye" userId="a1ca6b61-019e-450f-b1ba-b6c6efd2e913" providerId="ADAL" clId="{38E2C663-A87E-8247-928F-05B7ED98F72C}" dt="2022-12-20T15:13:22.184" v="163" actId="1076"/>
          <ac:picMkLst>
            <pc:docMk/>
            <pc:sldMk cId="1054672102" sldId="1015"/>
            <ac:picMk id="9" creationId="{0920BC53-2A58-07F1-9C16-5FBA68654148}"/>
          </ac:picMkLst>
        </pc:picChg>
      </pc:sldChg>
      <pc:sldChg chg="addSp delSp modSp mod delAnim modAnim">
        <pc:chgData name="Kelly Tye" userId="a1ca6b61-019e-450f-b1ba-b6c6efd2e913" providerId="ADAL" clId="{38E2C663-A87E-8247-928F-05B7ED98F72C}" dt="2022-12-20T16:12:00.076" v="236"/>
        <pc:sldMkLst>
          <pc:docMk/>
          <pc:sldMk cId="2501142457" sldId="1018"/>
        </pc:sldMkLst>
        <pc:spChg chg="del mod">
          <ac:chgData name="Kelly Tye" userId="a1ca6b61-019e-450f-b1ba-b6c6efd2e913" providerId="ADAL" clId="{38E2C663-A87E-8247-928F-05B7ED98F72C}" dt="2022-12-20T15:19:02.647" v="189"/>
          <ac:spMkLst>
            <pc:docMk/>
            <pc:sldMk cId="2501142457" sldId="1018"/>
            <ac:spMk id="5" creationId="{64CE139D-B0E3-3298-50B5-756363DDE880}"/>
          </ac:spMkLst>
        </pc:spChg>
        <pc:spChg chg="add del mod">
          <ac:chgData name="Kelly Tye" userId="a1ca6b61-019e-450f-b1ba-b6c6efd2e913" providerId="ADAL" clId="{38E2C663-A87E-8247-928F-05B7ED98F72C}" dt="2022-12-20T16:11:53.603" v="235"/>
          <ac:spMkLst>
            <pc:docMk/>
            <pc:sldMk cId="2501142457" sldId="1018"/>
            <ac:spMk id="5" creationId="{88430BAF-5BF5-5883-D45C-C5DFCAE9807E}"/>
          </ac:spMkLst>
        </pc:spChg>
        <pc:picChg chg="add del mod">
          <ac:chgData name="Kelly Tye" userId="a1ca6b61-019e-450f-b1ba-b6c6efd2e913" providerId="ADAL" clId="{38E2C663-A87E-8247-928F-05B7ED98F72C}" dt="2022-12-20T15:48:36.566" v="193" actId="478"/>
          <ac:picMkLst>
            <pc:docMk/>
            <pc:sldMk cId="2501142457" sldId="1018"/>
            <ac:picMk id="3" creationId="{C04C2A8F-2322-DB44-5009-C386DCAAEE1C}"/>
          </ac:picMkLst>
        </pc:picChg>
        <pc:picChg chg="add mod">
          <ac:chgData name="Kelly Tye" userId="a1ca6b61-019e-450f-b1ba-b6c6efd2e913" providerId="ADAL" clId="{38E2C663-A87E-8247-928F-05B7ED98F72C}" dt="2022-12-20T16:12:00.076" v="236"/>
          <ac:picMkLst>
            <pc:docMk/>
            <pc:sldMk cId="2501142457" sldId="1018"/>
            <ac:picMk id="6" creationId="{56D9B41E-4F80-4EDF-A963-2D8F3B50E378}"/>
          </ac:picMkLst>
        </pc:picChg>
      </pc:sldChg>
      <pc:sldChg chg="delSp modSp mod">
        <pc:chgData name="Kelly Tye" userId="a1ca6b61-019e-450f-b1ba-b6c6efd2e913" providerId="ADAL" clId="{38E2C663-A87E-8247-928F-05B7ED98F72C}" dt="2022-12-20T15:10:05.606" v="132" actId="1076"/>
        <pc:sldMkLst>
          <pc:docMk/>
          <pc:sldMk cId="1297754524" sldId="1019"/>
        </pc:sldMkLst>
        <pc:spChg chg="del">
          <ac:chgData name="Kelly Tye" userId="a1ca6b61-019e-450f-b1ba-b6c6efd2e913" providerId="ADAL" clId="{38E2C663-A87E-8247-928F-05B7ED98F72C}" dt="2022-12-20T15:09:38.295" v="124" actId="478"/>
          <ac:spMkLst>
            <pc:docMk/>
            <pc:sldMk cId="1297754524" sldId="1019"/>
            <ac:spMk id="3" creationId="{44CB314B-D641-640C-C7C8-52021A585FD0}"/>
          </ac:spMkLst>
        </pc:spChg>
        <pc:spChg chg="mod">
          <ac:chgData name="Kelly Tye" userId="a1ca6b61-019e-450f-b1ba-b6c6efd2e913" providerId="ADAL" clId="{38E2C663-A87E-8247-928F-05B7ED98F72C}" dt="2022-12-09T11:13:26.743" v="38" actId="1076"/>
          <ac:spMkLst>
            <pc:docMk/>
            <pc:sldMk cId="1297754524" sldId="1019"/>
            <ac:spMk id="12" creationId="{221F4763-21A6-D448-B6D3-D029870A9125}"/>
          </ac:spMkLst>
        </pc:spChg>
        <pc:picChg chg="mod">
          <ac:chgData name="Kelly Tye" userId="a1ca6b61-019e-450f-b1ba-b6c6efd2e913" providerId="ADAL" clId="{38E2C663-A87E-8247-928F-05B7ED98F72C}" dt="2022-12-20T15:09:55.157" v="128" actId="1076"/>
          <ac:picMkLst>
            <pc:docMk/>
            <pc:sldMk cId="1297754524" sldId="1019"/>
            <ac:picMk id="4" creationId="{E4C2BFF3-0BCF-1847-BD75-9F1FE70B97F6}"/>
          </ac:picMkLst>
        </pc:picChg>
        <pc:picChg chg="mod">
          <ac:chgData name="Kelly Tye" userId="a1ca6b61-019e-450f-b1ba-b6c6efd2e913" providerId="ADAL" clId="{38E2C663-A87E-8247-928F-05B7ED98F72C}" dt="2022-12-20T15:10:05.606" v="132" actId="1076"/>
          <ac:picMkLst>
            <pc:docMk/>
            <pc:sldMk cId="1297754524" sldId="1019"/>
            <ac:picMk id="6" creationId="{5E91A557-3E53-5949-A342-3A8CD03ACF4F}"/>
          </ac:picMkLst>
        </pc:picChg>
        <pc:picChg chg="mod">
          <ac:chgData name="Kelly Tye" userId="a1ca6b61-019e-450f-b1ba-b6c6efd2e913" providerId="ADAL" clId="{38E2C663-A87E-8247-928F-05B7ED98F72C}" dt="2022-12-20T15:10:02.648" v="131" actId="1076"/>
          <ac:picMkLst>
            <pc:docMk/>
            <pc:sldMk cId="1297754524" sldId="1019"/>
            <ac:picMk id="8" creationId="{687C8B2C-D41A-634D-B9CB-51948B268709}"/>
          </ac:picMkLst>
        </pc:picChg>
        <pc:picChg chg="mod">
          <ac:chgData name="Kelly Tye" userId="a1ca6b61-019e-450f-b1ba-b6c6efd2e913" providerId="ADAL" clId="{38E2C663-A87E-8247-928F-05B7ED98F72C}" dt="2022-12-20T15:10:01.111" v="130" actId="1076"/>
          <ac:picMkLst>
            <pc:docMk/>
            <pc:sldMk cId="1297754524" sldId="1019"/>
            <ac:picMk id="10" creationId="{031D619E-8431-A140-8185-938A5EE52510}"/>
          </ac:picMkLst>
        </pc:picChg>
        <pc:picChg chg="mod">
          <ac:chgData name="Kelly Tye" userId="a1ca6b61-019e-450f-b1ba-b6c6efd2e913" providerId="ADAL" clId="{38E2C663-A87E-8247-928F-05B7ED98F72C}" dt="2022-12-20T15:09:57.391" v="129" actId="1076"/>
          <ac:picMkLst>
            <pc:docMk/>
            <pc:sldMk cId="1297754524" sldId="1019"/>
            <ac:picMk id="13" creationId="{54CE1FFC-F320-EE4A-92CF-77965609DD59}"/>
          </ac:picMkLst>
        </pc:picChg>
      </pc:sldChg>
      <pc:sldChg chg="add">
        <pc:chgData name="Kelly Tye" userId="a1ca6b61-019e-450f-b1ba-b6c6efd2e913" providerId="ADAL" clId="{38E2C663-A87E-8247-928F-05B7ED98F72C}" dt="2022-12-09T11:12:12.994" v="2"/>
        <pc:sldMkLst>
          <pc:docMk/>
          <pc:sldMk cId="3503067086" sldId="1022"/>
        </pc:sldMkLst>
      </pc:sldChg>
      <pc:sldChg chg="modSp add mod">
        <pc:chgData name="Kelly Tye" userId="a1ca6b61-019e-450f-b1ba-b6c6efd2e913" providerId="ADAL" clId="{38E2C663-A87E-8247-928F-05B7ED98F72C}" dt="2022-12-09T11:14:01.286" v="44" actId="1076"/>
        <pc:sldMkLst>
          <pc:docMk/>
          <pc:sldMk cId="1677458870" sldId="1023"/>
        </pc:sldMkLst>
        <pc:spChg chg="mod">
          <ac:chgData name="Kelly Tye" userId="a1ca6b61-019e-450f-b1ba-b6c6efd2e913" providerId="ADAL" clId="{38E2C663-A87E-8247-928F-05B7ED98F72C}" dt="2022-12-09T11:14:01.286" v="44" actId="1076"/>
          <ac:spMkLst>
            <pc:docMk/>
            <pc:sldMk cId="1677458870" sldId="1023"/>
            <ac:spMk id="3" creationId="{00000000-0000-0000-0000-000000000000}"/>
          </ac:spMkLst>
        </pc:spChg>
      </pc:sldChg>
      <pc:sldChg chg="modSp add mod modNotesTx">
        <pc:chgData name="Kelly Tye" userId="a1ca6b61-019e-450f-b1ba-b6c6efd2e913" providerId="ADAL" clId="{38E2C663-A87E-8247-928F-05B7ED98F72C}" dt="2022-12-09T11:15:08.429" v="70"/>
        <pc:sldMkLst>
          <pc:docMk/>
          <pc:sldMk cId="1103631035" sldId="1024"/>
        </pc:sldMkLst>
        <pc:spChg chg="mod">
          <ac:chgData name="Kelly Tye" userId="a1ca6b61-019e-450f-b1ba-b6c6efd2e913" providerId="ADAL" clId="{38E2C663-A87E-8247-928F-05B7ED98F72C}" dt="2022-12-09T11:14:26.039" v="47" actId="20577"/>
          <ac:spMkLst>
            <pc:docMk/>
            <pc:sldMk cId="1103631035" sldId="1024"/>
            <ac:spMk id="2" creationId="{00000000-0000-0000-0000-000000000000}"/>
          </ac:spMkLst>
        </pc:spChg>
        <pc:spChg chg="mod">
          <ac:chgData name="Kelly Tye" userId="a1ca6b61-019e-450f-b1ba-b6c6efd2e913" providerId="ADAL" clId="{38E2C663-A87E-8247-928F-05B7ED98F72C}" dt="2022-12-09T11:14:49.507" v="69" actId="114"/>
          <ac:spMkLst>
            <pc:docMk/>
            <pc:sldMk cId="1103631035" sldId="1024"/>
            <ac:spMk id="3" creationId="{00000000-0000-0000-0000-000000000000}"/>
          </ac:spMkLst>
        </pc:spChg>
      </pc:sldChg>
      <pc:sldChg chg="addSp modSp del mod">
        <pc:chgData name="Kelly Tye" userId="a1ca6b61-019e-450f-b1ba-b6c6efd2e913" providerId="ADAL" clId="{38E2C663-A87E-8247-928F-05B7ED98F72C}" dt="2022-12-20T15:09:31.214" v="123" actId="2696"/>
        <pc:sldMkLst>
          <pc:docMk/>
          <pc:sldMk cId="2391872616" sldId="1025"/>
        </pc:sldMkLst>
        <pc:spChg chg="mod">
          <ac:chgData name="Kelly Tye" userId="a1ca6b61-019e-450f-b1ba-b6c6efd2e913" providerId="ADAL" clId="{38E2C663-A87E-8247-928F-05B7ED98F72C}" dt="2022-12-20T15:01:13.177" v="116" actId="20577"/>
          <ac:spMkLst>
            <pc:docMk/>
            <pc:sldMk cId="2391872616" sldId="1025"/>
            <ac:spMk id="3" creationId="{86328B11-DA9E-E274-D3F0-AB2680A77501}"/>
          </ac:spMkLst>
        </pc:spChg>
        <pc:picChg chg="add mod">
          <ac:chgData name="Kelly Tye" userId="a1ca6b61-019e-450f-b1ba-b6c6efd2e913" providerId="ADAL" clId="{38E2C663-A87E-8247-928F-05B7ED98F72C}" dt="2022-12-20T15:01:22.413" v="118" actId="1076"/>
          <ac:picMkLst>
            <pc:docMk/>
            <pc:sldMk cId="2391872616" sldId="1025"/>
            <ac:picMk id="5" creationId="{60082399-408A-CABD-656A-549374930597}"/>
          </ac:picMkLst>
        </pc:picChg>
      </pc:sldChg>
      <pc:sldChg chg="addSp delSp modSp mod modAnim">
        <pc:chgData name="Kelly Tye" userId="a1ca6b61-019e-450f-b1ba-b6c6efd2e913" providerId="ADAL" clId="{38E2C663-A87E-8247-928F-05B7ED98F72C}" dt="2022-12-20T14:59:26.206" v="103" actId="1076"/>
        <pc:sldMkLst>
          <pc:docMk/>
          <pc:sldMk cId="345784872" sldId="1028"/>
        </pc:sldMkLst>
        <pc:spChg chg="del mod">
          <ac:chgData name="Kelly Tye" userId="a1ca6b61-019e-450f-b1ba-b6c6efd2e913" providerId="ADAL" clId="{38E2C663-A87E-8247-928F-05B7ED98F72C}" dt="2022-12-20T14:58:16.445" v="91"/>
          <ac:spMkLst>
            <pc:docMk/>
            <pc:sldMk cId="345784872" sldId="1028"/>
            <ac:spMk id="3" creationId="{26DEDAFA-2747-5DE3-548F-D1BE7A127104}"/>
          </ac:spMkLst>
        </pc:spChg>
        <pc:grpChg chg="add mod">
          <ac:chgData name="Kelly Tye" userId="a1ca6b61-019e-450f-b1ba-b6c6efd2e913" providerId="ADAL" clId="{38E2C663-A87E-8247-928F-05B7ED98F72C}" dt="2022-12-20T14:56:49.072" v="90" actId="1076"/>
          <ac:grpSpMkLst>
            <pc:docMk/>
            <pc:sldMk cId="345784872" sldId="1028"/>
            <ac:grpSpMk id="4" creationId="{A3312703-4ED7-DF0C-7649-30017F58FF17}"/>
          </ac:grpSpMkLst>
        </pc:grpChg>
        <pc:grpChg chg="mod">
          <ac:chgData name="Kelly Tye" userId="a1ca6b61-019e-450f-b1ba-b6c6efd2e913" providerId="ADAL" clId="{38E2C663-A87E-8247-928F-05B7ED98F72C}" dt="2022-12-20T14:56:31.877" v="87"/>
          <ac:grpSpMkLst>
            <pc:docMk/>
            <pc:sldMk cId="345784872" sldId="1028"/>
            <ac:grpSpMk id="5" creationId="{FF4A14E7-175B-4E75-0056-9CD004AF95EF}"/>
          </ac:grpSpMkLst>
        </pc:grpChg>
        <pc:picChg chg="mod">
          <ac:chgData name="Kelly Tye" userId="a1ca6b61-019e-450f-b1ba-b6c6efd2e913" providerId="ADAL" clId="{38E2C663-A87E-8247-928F-05B7ED98F72C}" dt="2022-12-20T14:56:31.877" v="87"/>
          <ac:picMkLst>
            <pc:docMk/>
            <pc:sldMk cId="345784872" sldId="1028"/>
            <ac:picMk id="6" creationId="{BFBC2245-80A9-AEC2-3E6B-C68ACAFBABF0}"/>
          </ac:picMkLst>
        </pc:picChg>
        <pc:picChg chg="mod">
          <ac:chgData name="Kelly Tye" userId="a1ca6b61-019e-450f-b1ba-b6c6efd2e913" providerId="ADAL" clId="{38E2C663-A87E-8247-928F-05B7ED98F72C}" dt="2022-12-20T14:56:31.877" v="87"/>
          <ac:picMkLst>
            <pc:docMk/>
            <pc:sldMk cId="345784872" sldId="1028"/>
            <ac:picMk id="7" creationId="{854E7EE5-9367-8696-5478-08A53C5EAFE0}"/>
          </ac:picMkLst>
        </pc:picChg>
        <pc:picChg chg="mod">
          <ac:chgData name="Kelly Tye" userId="a1ca6b61-019e-450f-b1ba-b6c6efd2e913" providerId="ADAL" clId="{38E2C663-A87E-8247-928F-05B7ED98F72C}" dt="2022-12-20T14:56:31.877" v="87"/>
          <ac:picMkLst>
            <pc:docMk/>
            <pc:sldMk cId="345784872" sldId="1028"/>
            <ac:picMk id="8" creationId="{57D59F45-212D-DC68-302E-315CF0E59A05}"/>
          </ac:picMkLst>
        </pc:picChg>
        <pc:picChg chg="mod">
          <ac:chgData name="Kelly Tye" userId="a1ca6b61-019e-450f-b1ba-b6c6efd2e913" providerId="ADAL" clId="{38E2C663-A87E-8247-928F-05B7ED98F72C}" dt="2022-12-20T14:56:31.877" v="87"/>
          <ac:picMkLst>
            <pc:docMk/>
            <pc:sldMk cId="345784872" sldId="1028"/>
            <ac:picMk id="9" creationId="{0075D906-C2F2-A5C3-3EEB-479B1301585D}"/>
          </ac:picMkLst>
        </pc:picChg>
        <pc:picChg chg="mod">
          <ac:chgData name="Kelly Tye" userId="a1ca6b61-019e-450f-b1ba-b6c6efd2e913" providerId="ADAL" clId="{38E2C663-A87E-8247-928F-05B7ED98F72C}" dt="2022-12-20T14:56:31.877" v="87"/>
          <ac:picMkLst>
            <pc:docMk/>
            <pc:sldMk cId="345784872" sldId="1028"/>
            <ac:picMk id="10" creationId="{2761728D-9166-308E-643E-5EC1F64965DA}"/>
          </ac:picMkLst>
        </pc:picChg>
        <pc:picChg chg="mod">
          <ac:chgData name="Kelly Tye" userId="a1ca6b61-019e-450f-b1ba-b6c6efd2e913" providerId="ADAL" clId="{38E2C663-A87E-8247-928F-05B7ED98F72C}" dt="2022-12-20T14:56:31.877" v="87"/>
          <ac:picMkLst>
            <pc:docMk/>
            <pc:sldMk cId="345784872" sldId="1028"/>
            <ac:picMk id="11" creationId="{EB704DCB-0B43-D253-B399-9217D21F480F}"/>
          </ac:picMkLst>
        </pc:picChg>
        <pc:picChg chg="mod">
          <ac:chgData name="Kelly Tye" userId="a1ca6b61-019e-450f-b1ba-b6c6efd2e913" providerId="ADAL" clId="{38E2C663-A87E-8247-928F-05B7ED98F72C}" dt="2022-12-20T14:56:31.877" v="87"/>
          <ac:picMkLst>
            <pc:docMk/>
            <pc:sldMk cId="345784872" sldId="1028"/>
            <ac:picMk id="12" creationId="{EA4F5451-A155-68F2-2B3D-C3207FFE452B}"/>
          </ac:picMkLst>
        </pc:picChg>
        <pc:picChg chg="mod">
          <ac:chgData name="Kelly Tye" userId="a1ca6b61-019e-450f-b1ba-b6c6efd2e913" providerId="ADAL" clId="{38E2C663-A87E-8247-928F-05B7ED98F72C}" dt="2022-12-20T14:56:31.877" v="87"/>
          <ac:picMkLst>
            <pc:docMk/>
            <pc:sldMk cId="345784872" sldId="1028"/>
            <ac:picMk id="13" creationId="{3621EDD1-6B1A-B43C-39D8-1D972FB6C0A0}"/>
          </ac:picMkLst>
        </pc:picChg>
        <pc:picChg chg="add mod">
          <ac:chgData name="Kelly Tye" userId="a1ca6b61-019e-450f-b1ba-b6c6efd2e913" providerId="ADAL" clId="{38E2C663-A87E-8247-928F-05B7ED98F72C}" dt="2022-12-20T14:58:24.768" v="95" actId="1076"/>
          <ac:picMkLst>
            <pc:docMk/>
            <pc:sldMk cId="345784872" sldId="1028"/>
            <ac:picMk id="15" creationId="{14DDDF6F-54B9-CC89-5583-21C9A6743BF3}"/>
          </ac:picMkLst>
        </pc:picChg>
        <pc:picChg chg="add mod">
          <ac:chgData name="Kelly Tye" userId="a1ca6b61-019e-450f-b1ba-b6c6efd2e913" providerId="ADAL" clId="{38E2C663-A87E-8247-928F-05B7ED98F72C}" dt="2022-12-20T14:59:26.206" v="103" actId="1076"/>
          <ac:picMkLst>
            <pc:docMk/>
            <pc:sldMk cId="345784872" sldId="1028"/>
            <ac:picMk id="17" creationId="{AC8FBA75-6B72-6975-8DF2-BDB8C82D7BF1}"/>
          </ac:picMkLst>
        </pc:picChg>
      </pc:sldChg>
      <pc:sldChg chg="modSp mod">
        <pc:chgData name="Kelly Tye" userId="a1ca6b61-019e-450f-b1ba-b6c6efd2e913" providerId="ADAL" clId="{38E2C663-A87E-8247-928F-05B7ED98F72C}" dt="2022-12-20T15:13:53.779" v="179" actId="20577"/>
        <pc:sldMkLst>
          <pc:docMk/>
          <pc:sldMk cId="1313793741" sldId="1029"/>
        </pc:sldMkLst>
        <pc:spChg chg="mod">
          <ac:chgData name="Kelly Tye" userId="a1ca6b61-019e-450f-b1ba-b6c6efd2e913" providerId="ADAL" clId="{38E2C663-A87E-8247-928F-05B7ED98F72C}" dt="2022-12-20T15:13:53.779" v="179" actId="20577"/>
          <ac:spMkLst>
            <pc:docMk/>
            <pc:sldMk cId="1313793741" sldId="1029"/>
            <ac:spMk id="3" creationId="{BE6FD8F8-13F7-B4FD-0800-7303E942B098}"/>
          </ac:spMkLst>
        </pc:spChg>
      </pc:sldChg>
      <pc:sldChg chg="add modNotesTx">
        <pc:chgData name="Kelly Tye" userId="a1ca6b61-019e-450f-b1ba-b6c6efd2e913" providerId="ADAL" clId="{38E2C663-A87E-8247-928F-05B7ED98F72C}" dt="2022-12-20T15:09:26.415" v="122"/>
        <pc:sldMkLst>
          <pc:docMk/>
          <pc:sldMk cId="119439281" sldId="3085"/>
        </pc:sldMkLst>
      </pc:sldChg>
      <pc:sldMasterChg chg="delSldLayout modSldLayout">
        <pc:chgData name="Kelly Tye" userId="a1ca6b61-019e-450f-b1ba-b6c6efd2e913" providerId="ADAL" clId="{38E2C663-A87E-8247-928F-05B7ED98F72C}" dt="2022-12-20T14:55:06.392" v="80" actId="14826"/>
        <pc:sldMasterMkLst>
          <pc:docMk/>
          <pc:sldMasterMk cId="4052712779" sldId="2147483675"/>
        </pc:sldMasterMkLst>
        <pc:sldLayoutChg chg="modSp">
          <pc:chgData name="Kelly Tye" userId="a1ca6b61-019e-450f-b1ba-b6c6efd2e913" providerId="ADAL" clId="{38E2C663-A87E-8247-928F-05B7ED98F72C}" dt="2022-12-20T14:55:06.392" v="80" actId="14826"/>
          <pc:sldLayoutMkLst>
            <pc:docMk/>
            <pc:sldMasterMk cId="4052712779" sldId="2147483675"/>
            <pc:sldLayoutMk cId="1231037735" sldId="2147483676"/>
          </pc:sldLayoutMkLst>
          <pc:picChg chg="mod">
            <ac:chgData name="Kelly Tye" userId="a1ca6b61-019e-450f-b1ba-b6c6efd2e913" providerId="ADAL" clId="{38E2C663-A87E-8247-928F-05B7ED98F72C}" dt="2022-12-20T14:55:06.392" v="80" actId="14826"/>
            <ac:picMkLst>
              <pc:docMk/>
              <pc:sldMasterMk cId="4052712779" sldId="2147483675"/>
              <pc:sldLayoutMk cId="1231037735" sldId="2147483676"/>
              <ac:picMk id="15" creationId="{00000000-0000-0000-0000-000000000000}"/>
            </ac:picMkLst>
          </pc:picChg>
        </pc:sldLayoutChg>
        <pc:sldLayoutChg chg="del">
          <pc:chgData name="Kelly Tye" userId="a1ca6b61-019e-450f-b1ba-b6c6efd2e913" providerId="ADAL" clId="{38E2C663-A87E-8247-928F-05B7ED98F72C}" dt="2022-12-09T11:15:09.850" v="72" actId="2696"/>
          <pc:sldLayoutMkLst>
            <pc:docMk/>
            <pc:sldMasterMk cId="4052712779" sldId="2147483675"/>
            <pc:sldLayoutMk cId="3241985570" sldId="2147483679"/>
          </pc:sldLayoutMkLst>
        </pc:sldLayoutChg>
      </pc:sldMasterChg>
    </pc:docChg>
  </pc:docChgLst>
  <pc:docChgLst>
    <pc:chgData name="Ceri Brinkworth" userId="6529f433-d9ea-4c65-9791-0b6df18ce9fe" providerId="ADAL" clId="{424D8CBE-A2A9-524C-B576-91297F08BFB2}"/>
    <pc:docChg chg="undo custSel addSld delSld modSld sldOrd">
      <pc:chgData name="Ceri Brinkworth" userId="6529f433-d9ea-4c65-9791-0b6df18ce9fe" providerId="ADAL" clId="{424D8CBE-A2A9-524C-B576-91297F08BFB2}" dt="2022-12-20T14:52:35.609" v="1460" actId="20577"/>
      <pc:docMkLst>
        <pc:docMk/>
      </pc:docMkLst>
      <pc:sldChg chg="addSp modSp mod modNotesTx">
        <pc:chgData name="Ceri Brinkworth" userId="6529f433-d9ea-4c65-9791-0b6df18ce9fe" providerId="ADAL" clId="{424D8CBE-A2A9-524C-B576-91297F08BFB2}" dt="2022-12-20T14:33:11.424" v="725" actId="20577"/>
        <pc:sldMkLst>
          <pc:docMk/>
          <pc:sldMk cId="1449078722" sldId="256"/>
        </pc:sldMkLst>
        <pc:spChg chg="add mod">
          <ac:chgData name="Ceri Brinkworth" userId="6529f433-d9ea-4c65-9791-0b6df18ce9fe" providerId="ADAL" clId="{424D8CBE-A2A9-524C-B576-91297F08BFB2}" dt="2022-12-20T11:35:53.576" v="20" actId="207"/>
          <ac:spMkLst>
            <pc:docMk/>
            <pc:sldMk cId="1449078722" sldId="256"/>
            <ac:spMk id="4" creationId="{92DC7B4E-0315-743F-7393-9BB54C64279A}"/>
          </ac:spMkLst>
        </pc:spChg>
      </pc:sldChg>
      <pc:sldChg chg="addSp delSp modSp mod">
        <pc:chgData name="Ceri Brinkworth" userId="6529f433-d9ea-4c65-9791-0b6df18ce9fe" providerId="ADAL" clId="{424D8CBE-A2A9-524C-B576-91297F08BFB2}" dt="2022-12-20T14:25:20.640" v="230" actId="1076"/>
        <pc:sldMkLst>
          <pc:docMk/>
          <pc:sldMk cId="1295433864" sldId="264"/>
        </pc:sldMkLst>
        <pc:spChg chg="mod">
          <ac:chgData name="Ceri Brinkworth" userId="6529f433-d9ea-4c65-9791-0b6df18ce9fe" providerId="ADAL" clId="{424D8CBE-A2A9-524C-B576-91297F08BFB2}" dt="2022-12-20T14:24:55.693" v="162" actId="20577"/>
          <ac:spMkLst>
            <pc:docMk/>
            <pc:sldMk cId="1295433864" sldId="264"/>
            <ac:spMk id="2" creationId="{00000000-0000-0000-0000-000000000000}"/>
          </ac:spMkLst>
        </pc:spChg>
        <pc:spChg chg="add del mod">
          <ac:chgData name="Ceri Brinkworth" userId="6529f433-d9ea-4c65-9791-0b6df18ce9fe" providerId="ADAL" clId="{424D8CBE-A2A9-524C-B576-91297F08BFB2}" dt="2022-12-20T14:25:09.308" v="188" actId="767"/>
          <ac:spMkLst>
            <pc:docMk/>
            <pc:sldMk cId="1295433864" sldId="264"/>
            <ac:spMk id="3" creationId="{7C972C9E-6FFC-079A-F958-BFB35F248693}"/>
          </ac:spMkLst>
        </pc:spChg>
        <pc:spChg chg="add mod">
          <ac:chgData name="Ceri Brinkworth" userId="6529f433-d9ea-4c65-9791-0b6df18ce9fe" providerId="ADAL" clId="{424D8CBE-A2A9-524C-B576-91297F08BFB2}" dt="2022-12-20T14:25:20.640" v="230" actId="1076"/>
          <ac:spMkLst>
            <pc:docMk/>
            <pc:sldMk cId="1295433864" sldId="264"/>
            <ac:spMk id="4" creationId="{196FCB20-9941-39A5-5177-D0B17EA81401}"/>
          </ac:spMkLst>
        </pc:spChg>
        <pc:spChg chg="add del">
          <ac:chgData name="Ceri Brinkworth" userId="6529f433-d9ea-4c65-9791-0b6df18ce9fe" providerId="ADAL" clId="{424D8CBE-A2A9-524C-B576-91297F08BFB2}" dt="2022-12-20T14:25:09.858" v="189" actId="478"/>
          <ac:spMkLst>
            <pc:docMk/>
            <pc:sldMk cId="1295433864" sldId="264"/>
            <ac:spMk id="6" creationId="{FEAA93A9-005C-EC4C-87E0-11AF3DA2EC4F}"/>
          </ac:spMkLst>
        </pc:spChg>
      </pc:sldChg>
      <pc:sldChg chg="addSp delSp modSp mod delAnim modAnim modNotesTx">
        <pc:chgData name="Ceri Brinkworth" userId="6529f433-d9ea-4c65-9791-0b6df18ce9fe" providerId="ADAL" clId="{424D8CBE-A2A9-524C-B576-91297F08BFB2}" dt="2022-12-20T14:28:21.519" v="293" actId="20577"/>
        <pc:sldMkLst>
          <pc:docMk/>
          <pc:sldMk cId="3428259565" sldId="779"/>
        </pc:sldMkLst>
        <pc:grpChg chg="del">
          <ac:chgData name="Ceri Brinkworth" userId="6529f433-d9ea-4c65-9791-0b6df18ce9fe" providerId="ADAL" clId="{424D8CBE-A2A9-524C-B576-91297F08BFB2}" dt="2022-12-20T14:27:32.403" v="274" actId="478"/>
          <ac:grpSpMkLst>
            <pc:docMk/>
            <pc:sldMk cId="3428259565" sldId="779"/>
            <ac:grpSpMk id="16" creationId="{00000000-0000-0000-0000-000000000000}"/>
          </ac:grpSpMkLst>
        </pc:grpChg>
        <pc:picChg chg="add mod">
          <ac:chgData name="Ceri Brinkworth" userId="6529f433-d9ea-4c65-9791-0b6df18ce9fe" providerId="ADAL" clId="{424D8CBE-A2A9-524C-B576-91297F08BFB2}" dt="2022-12-20T14:27:39.293" v="277" actId="1076"/>
          <ac:picMkLst>
            <pc:docMk/>
            <pc:sldMk cId="3428259565" sldId="779"/>
            <ac:picMk id="4" creationId="{5BC5617C-CEB5-8E9B-A1F1-E719E0FD6A6F}"/>
          </ac:picMkLst>
        </pc:picChg>
      </pc:sldChg>
      <pc:sldChg chg="add del ord modNotesTx">
        <pc:chgData name="Ceri Brinkworth" userId="6529f433-d9ea-4c65-9791-0b6df18ce9fe" providerId="ADAL" clId="{424D8CBE-A2A9-524C-B576-91297F08BFB2}" dt="2022-12-20T14:46:29.870" v="1130" actId="20577"/>
        <pc:sldMkLst>
          <pc:docMk/>
          <pc:sldMk cId="3907734904" sldId="838"/>
        </pc:sldMkLst>
      </pc:sldChg>
      <pc:sldChg chg="modSp mod modAnim modNotesTx">
        <pc:chgData name="Ceri Brinkworth" userId="6529f433-d9ea-4c65-9791-0b6df18ce9fe" providerId="ADAL" clId="{424D8CBE-A2A9-524C-B576-91297F08BFB2}" dt="2022-12-20T14:52:35.609" v="1460" actId="20577"/>
        <pc:sldMkLst>
          <pc:docMk/>
          <pc:sldMk cId="854335652" sldId="946"/>
        </pc:sldMkLst>
        <pc:spChg chg="mod">
          <ac:chgData name="Ceri Brinkworth" userId="6529f433-d9ea-4c65-9791-0b6df18ce9fe" providerId="ADAL" clId="{424D8CBE-A2A9-524C-B576-91297F08BFB2}" dt="2022-12-20T14:37:46.187" v="835" actId="20577"/>
          <ac:spMkLst>
            <pc:docMk/>
            <pc:sldMk cId="854335652" sldId="946"/>
            <ac:spMk id="2" creationId="{00000000-0000-0000-0000-000000000000}"/>
          </ac:spMkLst>
        </pc:spChg>
        <pc:spChg chg="mod">
          <ac:chgData name="Ceri Brinkworth" userId="6529f433-d9ea-4c65-9791-0b6df18ce9fe" providerId="ADAL" clId="{424D8CBE-A2A9-524C-B576-91297F08BFB2}" dt="2022-12-20T14:37:53.484" v="850" actId="20577"/>
          <ac:spMkLst>
            <pc:docMk/>
            <pc:sldMk cId="854335652" sldId="946"/>
            <ac:spMk id="50179" creationId="{00000000-0000-0000-0000-000000000000}"/>
          </ac:spMkLst>
        </pc:spChg>
      </pc:sldChg>
      <pc:sldChg chg="modSp mod modAnim modNotesTx">
        <pc:chgData name="Ceri Brinkworth" userId="6529f433-d9ea-4c65-9791-0b6df18ce9fe" providerId="ADAL" clId="{424D8CBE-A2A9-524C-B576-91297F08BFB2}" dt="2022-12-20T14:51:51.925" v="1345" actId="20577"/>
        <pc:sldMkLst>
          <pc:docMk/>
          <pc:sldMk cId="1054672102" sldId="1015"/>
        </pc:sldMkLst>
        <pc:spChg chg="mod">
          <ac:chgData name="Ceri Brinkworth" userId="6529f433-d9ea-4c65-9791-0b6df18ce9fe" providerId="ADAL" clId="{424D8CBE-A2A9-524C-B576-91297F08BFB2}" dt="2022-12-20T14:49:39.985" v="1286" actId="20577"/>
          <ac:spMkLst>
            <pc:docMk/>
            <pc:sldMk cId="1054672102" sldId="1015"/>
            <ac:spMk id="2" creationId="{3A9FC367-EB08-294F-AA8D-92446144E391}"/>
          </ac:spMkLst>
        </pc:spChg>
        <pc:spChg chg="mod">
          <ac:chgData name="Ceri Brinkworth" userId="6529f433-d9ea-4c65-9791-0b6df18ce9fe" providerId="ADAL" clId="{424D8CBE-A2A9-524C-B576-91297F08BFB2}" dt="2022-12-20T14:34:24.183" v="759" actId="20577"/>
          <ac:spMkLst>
            <pc:docMk/>
            <pc:sldMk cId="1054672102" sldId="1015"/>
            <ac:spMk id="3" creationId="{82900033-6BC5-DC4D-B49C-817C0D0E723A}"/>
          </ac:spMkLst>
        </pc:spChg>
      </pc:sldChg>
      <pc:sldChg chg="addSp delSp modSp mod delAnim">
        <pc:chgData name="Ceri Brinkworth" userId="6529f433-d9ea-4c65-9791-0b6df18ce9fe" providerId="ADAL" clId="{424D8CBE-A2A9-524C-B576-91297F08BFB2}" dt="2022-12-20T14:39:34.097" v="921" actId="313"/>
        <pc:sldMkLst>
          <pc:docMk/>
          <pc:sldMk cId="2501142457" sldId="1018"/>
        </pc:sldMkLst>
        <pc:spChg chg="mod">
          <ac:chgData name="Ceri Brinkworth" userId="6529f433-d9ea-4c65-9791-0b6df18ce9fe" providerId="ADAL" clId="{424D8CBE-A2A9-524C-B576-91297F08BFB2}" dt="2022-12-20T14:39:34.097" v="921" actId="313"/>
          <ac:spMkLst>
            <pc:docMk/>
            <pc:sldMk cId="2501142457" sldId="1018"/>
            <ac:spMk id="2" creationId="{5488C89B-56E4-9649-9D8C-0C5392809CE5}"/>
          </ac:spMkLst>
        </pc:spChg>
        <pc:spChg chg="add mod">
          <ac:chgData name="Ceri Brinkworth" userId="6529f433-d9ea-4c65-9791-0b6df18ce9fe" providerId="ADAL" clId="{424D8CBE-A2A9-524C-B576-91297F08BFB2}" dt="2022-12-20T11:36:54.730" v="61" actId="207"/>
          <ac:spMkLst>
            <pc:docMk/>
            <pc:sldMk cId="2501142457" sldId="1018"/>
            <ac:spMk id="5" creationId="{64CE139D-B0E3-3298-50B5-756363DDE880}"/>
          </ac:spMkLst>
        </pc:spChg>
        <pc:picChg chg="del">
          <ac:chgData name="Ceri Brinkworth" userId="6529f433-d9ea-4c65-9791-0b6df18ce9fe" providerId="ADAL" clId="{424D8CBE-A2A9-524C-B576-91297F08BFB2}" dt="2022-12-20T11:36:39.380" v="22" actId="478"/>
          <ac:picMkLst>
            <pc:docMk/>
            <pc:sldMk cId="2501142457" sldId="1018"/>
            <ac:picMk id="4" creationId="{CB2B5AA3-84EA-0840-A4CC-E5C1946A973F}"/>
          </ac:picMkLst>
        </pc:picChg>
      </pc:sldChg>
      <pc:sldChg chg="addSp modSp mod modAnim modNotesTx">
        <pc:chgData name="Ceri Brinkworth" userId="6529f433-d9ea-4c65-9791-0b6df18ce9fe" providerId="ADAL" clId="{424D8CBE-A2A9-524C-B576-91297F08BFB2}" dt="2022-12-20T14:49:10.082" v="1267" actId="20577"/>
        <pc:sldMkLst>
          <pc:docMk/>
          <pc:sldMk cId="1297754524" sldId="1019"/>
        </pc:sldMkLst>
        <pc:spChg chg="add mod">
          <ac:chgData name="Ceri Brinkworth" userId="6529f433-d9ea-4c65-9791-0b6df18ce9fe" providerId="ADAL" clId="{424D8CBE-A2A9-524C-B576-91297F08BFB2}" dt="2022-12-20T14:31:46.676" v="632" actId="207"/>
          <ac:spMkLst>
            <pc:docMk/>
            <pc:sldMk cId="1297754524" sldId="1019"/>
            <ac:spMk id="3" creationId="{44CB314B-D641-640C-C7C8-52021A585FD0}"/>
          </ac:spMkLst>
        </pc:spChg>
        <pc:spChg chg="mod">
          <ac:chgData name="Ceri Brinkworth" userId="6529f433-d9ea-4c65-9791-0b6df18ce9fe" providerId="ADAL" clId="{424D8CBE-A2A9-524C-B576-91297F08BFB2}" dt="2022-12-20T14:49:02.506" v="1262" actId="20577"/>
          <ac:spMkLst>
            <pc:docMk/>
            <pc:sldMk cId="1297754524" sldId="1019"/>
            <ac:spMk id="12" creationId="{221F4763-21A6-D448-B6D3-D029870A9125}"/>
          </ac:spMkLst>
        </pc:spChg>
      </pc:sldChg>
      <pc:sldChg chg="modSp mod modNotesTx">
        <pc:chgData name="Ceri Brinkworth" userId="6529f433-d9ea-4c65-9791-0b6df18ce9fe" providerId="ADAL" clId="{424D8CBE-A2A9-524C-B576-91297F08BFB2}" dt="2022-12-20T14:41:41.550" v="940" actId="20577"/>
        <pc:sldMkLst>
          <pc:docMk/>
          <pc:sldMk cId="1110649057" sldId="1020"/>
        </pc:sldMkLst>
        <pc:spChg chg="mod">
          <ac:chgData name="Ceri Brinkworth" userId="6529f433-d9ea-4c65-9791-0b6df18ce9fe" providerId="ADAL" clId="{424D8CBE-A2A9-524C-B576-91297F08BFB2}" dt="2022-12-20T14:41:26.230" v="929" actId="20577"/>
          <ac:spMkLst>
            <pc:docMk/>
            <pc:sldMk cId="1110649057" sldId="1020"/>
            <ac:spMk id="2" creationId="{9E0EB5E3-8A36-464F-AD2A-E3B6DAFFE391}"/>
          </ac:spMkLst>
        </pc:spChg>
      </pc:sldChg>
      <pc:sldChg chg="delSp del mod delAnim">
        <pc:chgData name="Ceri Brinkworth" userId="6529f433-d9ea-4c65-9791-0b6df18ce9fe" providerId="ADAL" clId="{424D8CBE-A2A9-524C-B576-91297F08BFB2}" dt="2022-12-20T14:27:48.347" v="278" actId="2696"/>
        <pc:sldMkLst>
          <pc:docMk/>
          <pc:sldMk cId="3503067086" sldId="1022"/>
        </pc:sldMkLst>
        <pc:picChg chg="del">
          <ac:chgData name="Ceri Brinkworth" userId="6529f433-d9ea-4c65-9791-0b6df18ce9fe" providerId="ADAL" clId="{424D8CBE-A2A9-524C-B576-91297F08BFB2}" dt="2022-12-20T14:27:35.256" v="275" actId="21"/>
          <ac:picMkLst>
            <pc:docMk/>
            <pc:sldMk cId="3503067086" sldId="1022"/>
            <ac:picMk id="7" creationId="{F90866EE-A93F-9BB9-8D1F-C93139297040}"/>
          </ac:picMkLst>
        </pc:picChg>
      </pc:sldChg>
      <pc:sldChg chg="modSp new mod modNotesTx">
        <pc:chgData name="Ceri Brinkworth" userId="6529f433-d9ea-4c65-9791-0b6df18ce9fe" providerId="ADAL" clId="{424D8CBE-A2A9-524C-B576-91297F08BFB2}" dt="2022-12-20T14:31:10.084" v="576" actId="20577"/>
        <pc:sldMkLst>
          <pc:docMk/>
          <pc:sldMk cId="2391872616" sldId="1025"/>
        </pc:sldMkLst>
        <pc:spChg chg="mod">
          <ac:chgData name="Ceri Brinkworth" userId="6529f433-d9ea-4c65-9791-0b6df18ce9fe" providerId="ADAL" clId="{424D8CBE-A2A9-524C-B576-91297F08BFB2}" dt="2022-12-20T14:30:42.857" v="479" actId="20577"/>
          <ac:spMkLst>
            <pc:docMk/>
            <pc:sldMk cId="2391872616" sldId="1025"/>
            <ac:spMk id="3" creationId="{86328B11-DA9E-E274-D3F0-AB2680A77501}"/>
          </ac:spMkLst>
        </pc:spChg>
      </pc:sldChg>
      <pc:sldChg chg="modSp add mod modAnim modNotesTx">
        <pc:chgData name="Ceri Brinkworth" userId="6529f433-d9ea-4c65-9791-0b6df18ce9fe" providerId="ADAL" clId="{424D8CBE-A2A9-524C-B576-91297F08BFB2}" dt="2022-12-20T14:49:43.143" v="1290" actId="20577"/>
        <pc:sldMkLst>
          <pc:docMk/>
          <pc:sldMk cId="524023620" sldId="1026"/>
        </pc:sldMkLst>
        <pc:spChg chg="mod">
          <ac:chgData name="Ceri Brinkworth" userId="6529f433-d9ea-4c65-9791-0b6df18ce9fe" providerId="ADAL" clId="{424D8CBE-A2A9-524C-B576-91297F08BFB2}" dt="2022-12-20T14:49:43.143" v="1290" actId="20577"/>
          <ac:spMkLst>
            <pc:docMk/>
            <pc:sldMk cId="524023620" sldId="1026"/>
            <ac:spMk id="2" creationId="{3A9FC367-EB08-294F-AA8D-92446144E391}"/>
          </ac:spMkLst>
        </pc:spChg>
        <pc:spChg chg="mod">
          <ac:chgData name="Ceri Brinkworth" userId="6529f433-d9ea-4c65-9791-0b6df18ce9fe" providerId="ADAL" clId="{424D8CBE-A2A9-524C-B576-91297F08BFB2}" dt="2022-12-20T14:34:26.875" v="762" actId="20577"/>
          <ac:spMkLst>
            <pc:docMk/>
            <pc:sldMk cId="524023620" sldId="1026"/>
            <ac:spMk id="3" creationId="{82900033-6BC5-DC4D-B49C-817C0D0E723A}"/>
          </ac:spMkLst>
        </pc:spChg>
      </pc:sldChg>
      <pc:sldChg chg="modSp add mod modAnim modNotesTx">
        <pc:chgData name="Ceri Brinkworth" userId="6529f433-d9ea-4c65-9791-0b6df18ce9fe" providerId="ADAL" clId="{424D8CBE-A2A9-524C-B576-91297F08BFB2}" dt="2022-12-20T14:52:04.086" v="1346" actId="20577"/>
        <pc:sldMkLst>
          <pc:docMk/>
          <pc:sldMk cId="4219097350" sldId="1027"/>
        </pc:sldMkLst>
        <pc:spChg chg="mod">
          <ac:chgData name="Ceri Brinkworth" userId="6529f433-d9ea-4c65-9791-0b6df18ce9fe" providerId="ADAL" clId="{424D8CBE-A2A9-524C-B576-91297F08BFB2}" dt="2022-12-20T14:49:46.914" v="1294" actId="20577"/>
          <ac:spMkLst>
            <pc:docMk/>
            <pc:sldMk cId="4219097350" sldId="1027"/>
            <ac:spMk id="2" creationId="{3A9FC367-EB08-294F-AA8D-92446144E391}"/>
          </ac:spMkLst>
        </pc:spChg>
        <pc:spChg chg="mod">
          <ac:chgData name="Ceri Brinkworth" userId="6529f433-d9ea-4c65-9791-0b6df18ce9fe" providerId="ADAL" clId="{424D8CBE-A2A9-524C-B576-91297F08BFB2}" dt="2022-12-20T14:52:04.086" v="1346" actId="20577"/>
          <ac:spMkLst>
            <pc:docMk/>
            <pc:sldMk cId="4219097350" sldId="1027"/>
            <ac:spMk id="3" creationId="{82900033-6BC5-DC4D-B49C-817C0D0E723A}"/>
          </ac:spMkLst>
        </pc:spChg>
      </pc:sldChg>
      <pc:sldChg chg="modSp new mod modNotesTx">
        <pc:chgData name="Ceri Brinkworth" userId="6529f433-d9ea-4c65-9791-0b6df18ce9fe" providerId="ADAL" clId="{424D8CBE-A2A9-524C-B576-91297F08BFB2}" dt="2022-12-20T14:45:32.033" v="1119" actId="20577"/>
        <pc:sldMkLst>
          <pc:docMk/>
          <pc:sldMk cId="345784872" sldId="1028"/>
        </pc:sldMkLst>
        <pc:spChg chg="mod">
          <ac:chgData name="Ceri Brinkworth" userId="6529f433-d9ea-4c65-9791-0b6df18ce9fe" providerId="ADAL" clId="{424D8CBE-A2A9-524C-B576-91297F08BFB2}" dt="2022-12-20T14:43:05.880" v="1067" actId="20577"/>
          <ac:spMkLst>
            <pc:docMk/>
            <pc:sldMk cId="345784872" sldId="1028"/>
            <ac:spMk id="2" creationId="{D9851FB9-95C6-DF34-78D3-F02071C3707A}"/>
          </ac:spMkLst>
        </pc:spChg>
        <pc:spChg chg="mod">
          <ac:chgData name="Ceri Brinkworth" userId="6529f433-d9ea-4c65-9791-0b6df18ce9fe" providerId="ADAL" clId="{424D8CBE-A2A9-524C-B576-91297F08BFB2}" dt="2022-12-20T14:42:57.665" v="1039" actId="207"/>
          <ac:spMkLst>
            <pc:docMk/>
            <pc:sldMk cId="345784872" sldId="1028"/>
            <ac:spMk id="3" creationId="{26DEDAFA-2747-5DE3-548F-D1BE7A127104}"/>
          </ac:spMkLst>
        </pc:spChg>
      </pc:sldChg>
      <pc:sldChg chg="modSp new mod">
        <pc:chgData name="Ceri Brinkworth" userId="6529f433-d9ea-4c65-9791-0b6df18ce9fe" providerId="ADAL" clId="{424D8CBE-A2A9-524C-B576-91297F08BFB2}" dt="2022-12-20T14:51:23.742" v="1305" actId="12"/>
        <pc:sldMkLst>
          <pc:docMk/>
          <pc:sldMk cId="1313793741" sldId="1029"/>
        </pc:sldMkLst>
        <pc:spChg chg="mod">
          <ac:chgData name="Ceri Brinkworth" userId="6529f433-d9ea-4c65-9791-0b6df18ce9fe" providerId="ADAL" clId="{424D8CBE-A2A9-524C-B576-91297F08BFB2}" dt="2022-12-20T14:49:27.799" v="1282" actId="20577"/>
          <ac:spMkLst>
            <pc:docMk/>
            <pc:sldMk cId="1313793741" sldId="1029"/>
            <ac:spMk id="2" creationId="{5CD51668-CC8D-A753-AFA8-CCD501699B2C}"/>
          </ac:spMkLst>
        </pc:spChg>
        <pc:spChg chg="mod">
          <ac:chgData name="Ceri Brinkworth" userId="6529f433-d9ea-4c65-9791-0b6df18ce9fe" providerId="ADAL" clId="{424D8CBE-A2A9-524C-B576-91297F08BFB2}" dt="2022-12-20T14:51:23.742" v="1305" actId="12"/>
          <ac:spMkLst>
            <pc:docMk/>
            <pc:sldMk cId="1313793741" sldId="1029"/>
            <ac:spMk id="3" creationId="{BE6FD8F8-13F7-B4FD-0800-7303E942B098}"/>
          </ac:spMkLst>
        </pc:spChg>
      </pc:sldChg>
    </pc:docChg>
  </pc:docChgLst>
  <pc:docChgLst>
    <pc:chgData name="Kelly Tye" userId="a1ca6b61-019e-450f-b1ba-b6c6efd2e913" providerId="ADAL" clId="{DCE02235-C43F-114E-ACAD-9ADD9B607F2A}"/>
    <pc:docChg chg="undo custSel addSld delSld modSld">
      <pc:chgData name="Kelly Tye" userId="a1ca6b61-019e-450f-b1ba-b6c6efd2e913" providerId="ADAL" clId="{DCE02235-C43F-114E-ACAD-9ADD9B607F2A}" dt="2023-01-04T09:51:29.046" v="92" actId="20577"/>
      <pc:docMkLst>
        <pc:docMk/>
      </pc:docMkLst>
      <pc:sldChg chg="add del">
        <pc:chgData name="Kelly Tye" userId="a1ca6b61-019e-450f-b1ba-b6c6efd2e913" providerId="ADAL" clId="{DCE02235-C43F-114E-ACAD-9ADD9B607F2A}" dt="2023-01-04T09:48:49.787" v="47" actId="2696"/>
        <pc:sldMkLst>
          <pc:docMk/>
          <pc:sldMk cId="3428259565" sldId="779"/>
        </pc:sldMkLst>
      </pc:sldChg>
      <pc:sldChg chg="modAnim">
        <pc:chgData name="Kelly Tye" userId="a1ca6b61-019e-450f-b1ba-b6c6efd2e913" providerId="ADAL" clId="{DCE02235-C43F-114E-ACAD-9ADD9B607F2A}" dt="2023-01-04T09:51:00.251" v="86"/>
        <pc:sldMkLst>
          <pc:docMk/>
          <pc:sldMk cId="1054672102" sldId="1015"/>
        </pc:sldMkLst>
      </pc:sldChg>
      <pc:sldChg chg="modAnim">
        <pc:chgData name="Kelly Tye" userId="a1ca6b61-019e-450f-b1ba-b6c6efd2e913" providerId="ADAL" clId="{DCE02235-C43F-114E-ACAD-9ADD9B607F2A}" dt="2023-01-04T09:50:35.948" v="82"/>
        <pc:sldMkLst>
          <pc:docMk/>
          <pc:sldMk cId="1297754524" sldId="1019"/>
        </pc:sldMkLst>
      </pc:sldChg>
      <pc:sldChg chg="addSp delSp modSp mod">
        <pc:chgData name="Kelly Tye" userId="a1ca6b61-019e-450f-b1ba-b6c6efd2e913" providerId="ADAL" clId="{DCE02235-C43F-114E-ACAD-9ADD9B607F2A}" dt="2023-01-04T09:46:51.355" v="5" actId="1076"/>
        <pc:sldMkLst>
          <pc:docMk/>
          <pc:sldMk cId="1110649057" sldId="1020"/>
        </pc:sldMkLst>
        <pc:picChg chg="del">
          <ac:chgData name="Kelly Tye" userId="a1ca6b61-019e-450f-b1ba-b6c6efd2e913" providerId="ADAL" clId="{DCE02235-C43F-114E-ACAD-9ADD9B607F2A}" dt="2023-01-04T09:46:43.156" v="0" actId="478"/>
          <ac:picMkLst>
            <pc:docMk/>
            <pc:sldMk cId="1110649057" sldId="1020"/>
            <ac:picMk id="4" creationId="{266F55EA-20BA-9940-80CE-F946D54B835B}"/>
          </ac:picMkLst>
        </pc:picChg>
        <pc:picChg chg="add mod">
          <ac:chgData name="Kelly Tye" userId="a1ca6b61-019e-450f-b1ba-b6c6efd2e913" providerId="ADAL" clId="{DCE02235-C43F-114E-ACAD-9ADD9B607F2A}" dt="2023-01-04T09:46:51.355" v="5" actId="1076"/>
          <ac:picMkLst>
            <pc:docMk/>
            <pc:sldMk cId="1110649057" sldId="1020"/>
            <ac:picMk id="5" creationId="{486AECB2-7E5C-E237-CED6-DC328F47E65B}"/>
          </ac:picMkLst>
        </pc:picChg>
      </pc:sldChg>
      <pc:sldChg chg="modAnim">
        <pc:chgData name="Kelly Tye" userId="a1ca6b61-019e-450f-b1ba-b6c6efd2e913" providerId="ADAL" clId="{DCE02235-C43F-114E-ACAD-9ADD9B607F2A}" dt="2023-01-04T09:50:57.026" v="85"/>
        <pc:sldMkLst>
          <pc:docMk/>
          <pc:sldMk cId="524023620" sldId="1026"/>
        </pc:sldMkLst>
      </pc:sldChg>
      <pc:sldChg chg="modSp modAnim">
        <pc:chgData name="Kelly Tye" userId="a1ca6b61-019e-450f-b1ba-b6c6efd2e913" providerId="ADAL" clId="{DCE02235-C43F-114E-ACAD-9ADD9B607F2A}" dt="2023-01-04T09:51:29.046" v="92" actId="20577"/>
        <pc:sldMkLst>
          <pc:docMk/>
          <pc:sldMk cId="1313793741" sldId="1029"/>
        </pc:sldMkLst>
        <pc:spChg chg="mod">
          <ac:chgData name="Kelly Tye" userId="a1ca6b61-019e-450f-b1ba-b6c6efd2e913" providerId="ADAL" clId="{DCE02235-C43F-114E-ACAD-9ADD9B607F2A}" dt="2023-01-04T09:51:29.046" v="92" actId="20577"/>
          <ac:spMkLst>
            <pc:docMk/>
            <pc:sldMk cId="1313793741" sldId="1029"/>
            <ac:spMk id="3" creationId="{BE6FD8F8-13F7-B4FD-0800-7303E942B098}"/>
          </ac:spMkLst>
        </pc:spChg>
      </pc:sldChg>
      <pc:sldChg chg="addSp delSp modSp add mod addAnim delAnim modNotesTx">
        <pc:chgData name="Kelly Tye" userId="a1ca6b61-019e-450f-b1ba-b6c6efd2e913" providerId="ADAL" clId="{DCE02235-C43F-114E-ACAD-9ADD9B607F2A}" dt="2023-01-04T09:49:08.809" v="77" actId="1035"/>
        <pc:sldMkLst>
          <pc:docMk/>
          <pc:sldMk cId="3215110053" sldId="3007"/>
        </pc:sldMkLst>
        <pc:spChg chg="mod">
          <ac:chgData name="Kelly Tye" userId="a1ca6b61-019e-450f-b1ba-b6c6efd2e913" providerId="ADAL" clId="{DCE02235-C43F-114E-ACAD-9ADD9B607F2A}" dt="2023-01-04T09:49:02.091" v="69" actId="1036"/>
          <ac:spMkLst>
            <pc:docMk/>
            <pc:sldMk cId="3215110053" sldId="3007"/>
            <ac:spMk id="23" creationId="{B9E50773-0EA2-BF41-B418-1BF4E0948523}"/>
          </ac:spMkLst>
        </pc:spChg>
        <pc:spChg chg="mod">
          <ac:chgData name="Kelly Tye" userId="a1ca6b61-019e-450f-b1ba-b6c6efd2e913" providerId="ADAL" clId="{DCE02235-C43F-114E-ACAD-9ADD9B607F2A}" dt="2023-01-04T09:49:02.091" v="69" actId="1036"/>
          <ac:spMkLst>
            <pc:docMk/>
            <pc:sldMk cId="3215110053" sldId="3007"/>
            <ac:spMk id="31" creationId="{00000000-0000-0000-0000-000000000000}"/>
          </ac:spMkLst>
        </pc:spChg>
        <pc:spChg chg="mod">
          <ac:chgData name="Kelly Tye" userId="a1ca6b61-019e-450f-b1ba-b6c6efd2e913" providerId="ADAL" clId="{DCE02235-C43F-114E-ACAD-9ADD9B607F2A}" dt="2023-01-04T09:49:02.091" v="69" actId="1036"/>
          <ac:spMkLst>
            <pc:docMk/>
            <pc:sldMk cId="3215110053" sldId="3007"/>
            <ac:spMk id="32" creationId="{00000000-0000-0000-0000-000000000000}"/>
          </ac:spMkLst>
        </pc:spChg>
        <pc:picChg chg="mod">
          <ac:chgData name="Kelly Tye" userId="a1ca6b61-019e-450f-b1ba-b6c6efd2e913" providerId="ADAL" clId="{DCE02235-C43F-114E-ACAD-9ADD9B607F2A}" dt="2023-01-04T09:49:02.091" v="69" actId="1036"/>
          <ac:picMkLst>
            <pc:docMk/>
            <pc:sldMk cId="3215110053" sldId="3007"/>
            <ac:picMk id="3" creationId="{08109203-4959-C44A-8547-F974B7707A4B}"/>
          </ac:picMkLst>
        </pc:picChg>
        <pc:picChg chg="mod">
          <ac:chgData name="Kelly Tye" userId="a1ca6b61-019e-450f-b1ba-b6c6efd2e913" providerId="ADAL" clId="{DCE02235-C43F-114E-ACAD-9ADD9B607F2A}" dt="2023-01-04T09:49:02.091" v="69" actId="1036"/>
          <ac:picMkLst>
            <pc:docMk/>
            <pc:sldMk cId="3215110053" sldId="3007"/>
            <ac:picMk id="4" creationId="{5BC5617C-CEB5-8E9B-A1F1-E719E0FD6A6F}"/>
          </ac:picMkLst>
        </pc:picChg>
        <pc:picChg chg="add del">
          <ac:chgData name="Kelly Tye" userId="a1ca6b61-019e-450f-b1ba-b6c6efd2e913" providerId="ADAL" clId="{DCE02235-C43F-114E-ACAD-9ADD9B607F2A}" dt="2023-01-04T09:48:53.321" v="48" actId="478"/>
          <ac:picMkLst>
            <pc:docMk/>
            <pc:sldMk cId="3215110053" sldId="3007"/>
            <ac:picMk id="5" creationId="{831594DB-2FB5-30B3-9476-4E5FD3397725}"/>
          </ac:picMkLst>
        </pc:picChg>
        <pc:picChg chg="mod">
          <ac:chgData name="Kelly Tye" userId="a1ca6b61-019e-450f-b1ba-b6c6efd2e913" providerId="ADAL" clId="{DCE02235-C43F-114E-ACAD-9ADD9B607F2A}" dt="2023-01-04T09:49:08.809" v="77" actId="1035"/>
          <ac:picMkLst>
            <pc:docMk/>
            <pc:sldMk cId="3215110053" sldId="3007"/>
            <ac:picMk id="25" creationId="{F2899D2E-4D50-3F45-B1A3-F14ED3381A4B}"/>
          </ac:picMkLst>
        </pc:picChg>
        <pc:picChg chg="mod">
          <ac:chgData name="Kelly Tye" userId="a1ca6b61-019e-450f-b1ba-b6c6efd2e913" providerId="ADAL" clId="{DCE02235-C43F-114E-ACAD-9ADD9B607F2A}" dt="2023-01-04T09:49:02.091" v="69" actId="1036"/>
          <ac:picMkLst>
            <pc:docMk/>
            <pc:sldMk cId="3215110053" sldId="3007"/>
            <ac:picMk id="26" creationId="{D33D07F8-97D8-7842-B1CC-0EC7FF923113}"/>
          </ac:picMkLst>
        </pc:picChg>
        <pc:picChg chg="mod">
          <ac:chgData name="Kelly Tye" userId="a1ca6b61-019e-450f-b1ba-b6c6efd2e913" providerId="ADAL" clId="{DCE02235-C43F-114E-ACAD-9ADD9B607F2A}" dt="2023-01-04T09:49:02.091" v="69" actId="1036"/>
          <ac:picMkLst>
            <pc:docMk/>
            <pc:sldMk cId="3215110053" sldId="3007"/>
            <ac:picMk id="27" creationId="{48630B1F-9E67-6F47-B76A-D42C326C1B64}"/>
          </ac:picMkLst>
        </pc:picChg>
      </pc:sldChg>
    </pc:docChg>
  </pc:docChgLst>
  <pc:docChgLst>
    <pc:chgData name="Ceri Brinkworth" userId="6529f433-d9ea-4c65-9791-0b6df18ce9fe" providerId="ADAL" clId="{418C891D-BAA6-AF4B-9287-17B54D1B9EAB}"/>
    <pc:docChg chg="modSld">
      <pc:chgData name="Ceri Brinkworth" userId="6529f433-d9ea-4c65-9791-0b6df18ce9fe" providerId="ADAL" clId="{418C891D-BAA6-AF4B-9287-17B54D1B9EAB}" dt="2023-01-17T13:53:42.455" v="50"/>
      <pc:docMkLst>
        <pc:docMk/>
      </pc:docMkLst>
      <pc:sldChg chg="modNotesTx">
        <pc:chgData name="Ceri Brinkworth" userId="6529f433-d9ea-4c65-9791-0b6df18ce9fe" providerId="ADAL" clId="{418C891D-BAA6-AF4B-9287-17B54D1B9EAB}" dt="2023-01-17T13:50:50.429" v="9" actId="20577"/>
        <pc:sldMkLst>
          <pc:docMk/>
          <pc:sldMk cId="1449078722" sldId="256"/>
        </pc:sldMkLst>
      </pc:sldChg>
      <pc:sldChg chg="modSp modNotesTx">
        <pc:chgData name="Ceri Brinkworth" userId="6529f433-d9ea-4c65-9791-0b6df18ce9fe" providerId="ADAL" clId="{418C891D-BAA6-AF4B-9287-17B54D1B9EAB}" dt="2023-01-17T13:52:29.936" v="23" actId="20577"/>
        <pc:sldMkLst>
          <pc:docMk/>
          <pc:sldMk cId="524023620" sldId="1026"/>
        </pc:sldMkLst>
        <pc:spChg chg="mod">
          <ac:chgData name="Ceri Brinkworth" userId="6529f433-d9ea-4c65-9791-0b6df18ce9fe" providerId="ADAL" clId="{418C891D-BAA6-AF4B-9287-17B54D1B9EAB}" dt="2023-01-17T13:52:26.420" v="16" actId="20577"/>
          <ac:spMkLst>
            <pc:docMk/>
            <pc:sldMk cId="524023620" sldId="1026"/>
            <ac:spMk id="3" creationId="{82900033-6BC5-DC4D-B49C-817C0D0E723A}"/>
          </ac:spMkLst>
        </pc:spChg>
      </pc:sldChg>
      <pc:sldChg chg="modAnim">
        <pc:chgData name="Ceri Brinkworth" userId="6529f433-d9ea-4c65-9791-0b6df18ce9fe" providerId="ADAL" clId="{418C891D-BAA6-AF4B-9287-17B54D1B9EAB}" dt="2023-01-17T13:53:42.455" v="50"/>
        <pc:sldMkLst>
          <pc:docMk/>
          <pc:sldMk cId="4219097350" sldId="1027"/>
        </pc:sldMkLst>
      </pc:sldChg>
      <pc:sldChg chg="modAnim">
        <pc:chgData name="Ceri Brinkworth" userId="6529f433-d9ea-4c65-9791-0b6df18ce9fe" providerId="ADAL" clId="{418C891D-BAA6-AF4B-9287-17B54D1B9EAB}" dt="2023-01-17T13:53:16.506" v="49"/>
        <pc:sldMkLst>
          <pc:docMk/>
          <pc:sldMk cId="345784872" sldId="1028"/>
        </pc:sldMkLst>
      </pc:sldChg>
      <pc:sldChg chg="modSp">
        <pc:chgData name="Ceri Brinkworth" userId="6529f433-d9ea-4c65-9791-0b6df18ce9fe" providerId="ADAL" clId="{418C891D-BAA6-AF4B-9287-17B54D1B9EAB}" dt="2023-01-17T13:52:55.443" v="48" actId="20577"/>
        <pc:sldMkLst>
          <pc:docMk/>
          <pc:sldMk cId="1313793741" sldId="1029"/>
        </pc:sldMkLst>
        <pc:spChg chg="mod">
          <ac:chgData name="Ceri Brinkworth" userId="6529f433-d9ea-4c65-9791-0b6df18ce9fe" providerId="ADAL" clId="{418C891D-BAA6-AF4B-9287-17B54D1B9EAB}" dt="2023-01-17T13:52:55.443" v="48" actId="20577"/>
          <ac:spMkLst>
            <pc:docMk/>
            <pc:sldMk cId="1313793741" sldId="1029"/>
            <ac:spMk id="3" creationId="{BE6FD8F8-13F7-B4FD-0800-7303E942B09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4F3A82-F637-1543-8C13-D12BDF0F499A}" type="datetimeFigureOut">
              <a:rPr lang="en-US" smtClean="0"/>
              <a:t>9/25/2023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for Set 1 sound groups and Ditty/ Red Groups and Booklet 2 for Green – Grey Storybooks.</a:t>
            </a:r>
          </a:p>
          <a:p>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Children will make the best possible progress if they read as often as possible.</a:t>
            </a: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Today we are going to discuss how to listen to your child read their Read Write Inc. Phonics decodable storybook when they bring it home.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eaLnBrk="0" hangingPunct="0">
              <a:buFont typeface="+mj-lt"/>
              <a:buNone/>
            </a:pPr>
            <a:r>
              <a:rPr lang="en-GB" dirty="0"/>
              <a:t>Ask your child to read the sounds and words before they read the story. </a:t>
            </a:r>
            <a:r>
              <a:rPr lang="en-GB"/>
              <a:t>These are at the front of the book.</a:t>
            </a:r>
          </a:p>
          <a:p>
            <a:pPr marL="0" lvl="0" indent="0" eaLnBrk="0" hangingPunct="0">
              <a:buFont typeface="+mj-lt"/>
              <a:buNone/>
            </a:pPr>
            <a:endParaRPr lang="en-GB"/>
          </a:p>
          <a:p>
            <a:pPr marL="0" lvl="0" indent="0" eaLnBrk="0" hangingPunct="0">
              <a:buFont typeface="+mj-lt"/>
              <a:buNone/>
            </a:pPr>
            <a:r>
              <a:rPr lang="en-GB" dirty="0"/>
              <a:t>They will enjoy teaching you to read these words too</a:t>
            </a:r>
            <a:r>
              <a:rPr lang="en-US" dirty="0"/>
              <a:t>.</a:t>
            </a:r>
            <a:endParaRPr lang="en-GB"/>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10</a:t>
            </a:fld>
            <a:endParaRPr lang="en-US"/>
          </a:p>
        </p:txBody>
      </p:sp>
    </p:spTree>
    <p:extLst>
      <p:ext uri="{BB962C8B-B14F-4D97-AF65-F5344CB8AC3E}">
        <p14:creationId xmlns:p14="http://schemas.microsoft.com/office/powerpoint/2010/main" val="1373003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eaLnBrk="0" hangingPunct="0">
              <a:buFont typeface="+mj-lt"/>
              <a:buNone/>
            </a:pPr>
            <a:r>
              <a:rPr lang="en-GB" dirty="0"/>
              <a:t>When your child reads the story, encourage them to read the word in Fred Talk if they hesitate or read it incorrectly. Praise them when they succeed.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11</a:t>
            </a:fld>
            <a:endParaRPr lang="en-US"/>
          </a:p>
        </p:txBody>
      </p:sp>
    </p:spTree>
    <p:extLst>
      <p:ext uri="{BB962C8B-B14F-4D97-AF65-F5344CB8AC3E}">
        <p14:creationId xmlns:p14="http://schemas.microsoft.com/office/powerpoint/2010/main" val="2037513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eaLnBrk="0" hangingPunct="0">
              <a:buFont typeface="+mj-lt"/>
              <a:buNone/>
            </a:pPr>
            <a:r>
              <a:rPr lang="en-GB" dirty="0"/>
              <a:t>Read back each sentence or page to keep the plot moving - your child’s energy is going into reading the words not the story.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12</a:t>
            </a:fld>
            <a:endParaRPr lang="en-US"/>
          </a:p>
        </p:txBody>
      </p:sp>
    </p:spTree>
    <p:extLst>
      <p:ext uri="{BB962C8B-B14F-4D97-AF65-F5344CB8AC3E}">
        <p14:creationId xmlns:p14="http://schemas.microsoft.com/office/powerpoint/2010/main" val="186320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14</a:t>
            </a:fld>
            <a:endParaRPr lang="en-US"/>
          </a:p>
        </p:txBody>
      </p:sp>
    </p:spTree>
    <p:extLst>
      <p:ext uri="{BB962C8B-B14F-4D97-AF65-F5344CB8AC3E}">
        <p14:creationId xmlns:p14="http://schemas.microsoft.com/office/powerpoint/2010/main" val="2166275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solidFill>
                  <a:srgbClr val="FF0000"/>
                </a:solidFill>
              </a:rPr>
              <a:t>In the words of Dr Seuss…</a:t>
            </a:r>
            <a:r>
              <a:rPr lang="en-US" i="1" dirty="0">
                <a:solidFill>
                  <a:srgbClr val="FF0000"/>
                </a:solidFill>
              </a:rPr>
              <a:t>read quote.</a:t>
            </a:r>
          </a:p>
          <a:p>
            <a:pPr eaLnBrk="1" hangingPunct="1"/>
            <a:endParaRPr lang="en-US" i="1" dirty="0">
              <a:solidFill>
                <a:srgbClr val="FF0000"/>
              </a:solidFill>
            </a:endParaRPr>
          </a:p>
          <a:p>
            <a:pPr eaLnBrk="1" hangingPunct="1"/>
            <a:r>
              <a:rPr lang="en-US" i="0" dirty="0">
                <a:solidFill>
                  <a:srgbClr val="FF0000"/>
                </a:solidFill>
              </a:rPr>
              <a:t>Good readers do well in school – and in life.</a:t>
            </a:r>
          </a:p>
          <a:p>
            <a:pPr eaLnBrk="1" hangingPunct="1"/>
            <a:r>
              <a:rPr lang="en-US" i="0" dirty="0">
                <a:solidFill>
                  <a:srgbClr val="FF0000"/>
                </a:solidFill>
              </a:rPr>
              <a:t>By listening to your child read, you are making sure they have the opportunity to </a:t>
            </a:r>
            <a:r>
              <a:rPr lang="en-US" i="0" dirty="0" err="1">
                <a:solidFill>
                  <a:srgbClr val="FF0000"/>
                </a:solidFill>
              </a:rPr>
              <a:t>practise</a:t>
            </a:r>
            <a:r>
              <a:rPr lang="en-US" i="0" dirty="0">
                <a:solidFill>
                  <a:srgbClr val="FF0000"/>
                </a:solidFill>
              </a:rPr>
              <a:t> and become a good reader quickly.</a:t>
            </a:r>
          </a:p>
          <a:p>
            <a:pPr eaLnBrk="1" hangingPunct="1"/>
            <a:endParaRPr lang="en-US" i="0" dirty="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that all parents have the power to change outcomes for their children.</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15</a:t>
            </a:fld>
            <a:endParaRPr lang="en-US"/>
          </a:p>
        </p:txBody>
      </p:sp>
    </p:spTree>
    <p:extLst>
      <p:ext uri="{BB962C8B-B14F-4D97-AF65-F5344CB8AC3E}">
        <p14:creationId xmlns:p14="http://schemas.microsoft.com/office/powerpoint/2010/main" val="404634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school, </a:t>
            </a:r>
            <a:r>
              <a:rPr lang="en-GB" sz="1200" kern="1200" dirty="0">
                <a:solidFill>
                  <a:schemeClr val="tx1"/>
                </a:solidFill>
                <a:effectLst/>
                <a:latin typeface="+mn-lt"/>
                <a:ea typeface="+mn-ea"/>
                <a:cs typeface="+mn-cs"/>
              </a:rPr>
              <a:t>children read Read Write Inc. Storybooks that match the sounds they can read.</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a:t>
            </a:fld>
            <a:endParaRPr lang="en-US"/>
          </a:p>
        </p:txBody>
      </p:sp>
    </p:spTree>
    <p:extLst>
      <p:ext uri="{BB962C8B-B14F-4D97-AF65-F5344CB8AC3E}">
        <p14:creationId xmlns:p14="http://schemas.microsoft.com/office/powerpoint/2010/main" val="1553191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cs typeface="Arial" pitchFamily="34" charset="0"/>
              </a:defRPr>
            </a:lvl1pPr>
            <a:lvl2pPr marL="742950" indent="-285750" eaLnBrk="0" hangingPunct="0">
              <a:defRPr sz="2400">
                <a:solidFill>
                  <a:schemeClr val="tx1"/>
                </a:solidFill>
                <a:latin typeface="Garamond" pitchFamily="18" charset="0"/>
                <a:cs typeface="Arial" pitchFamily="34" charset="0"/>
              </a:defRPr>
            </a:lvl2pPr>
            <a:lvl3pPr marL="1143000" indent="-228600" eaLnBrk="0" hangingPunct="0">
              <a:defRPr sz="2400">
                <a:solidFill>
                  <a:schemeClr val="tx1"/>
                </a:solidFill>
                <a:latin typeface="Garamond" pitchFamily="18" charset="0"/>
                <a:cs typeface="Arial" pitchFamily="34" charset="0"/>
              </a:defRPr>
            </a:lvl3pPr>
            <a:lvl4pPr marL="1600200" indent="-228600" eaLnBrk="0" hangingPunct="0">
              <a:defRPr sz="2400">
                <a:solidFill>
                  <a:schemeClr val="tx1"/>
                </a:solidFill>
                <a:latin typeface="Garamond" pitchFamily="18" charset="0"/>
                <a:cs typeface="Arial" pitchFamily="34" charset="0"/>
              </a:defRPr>
            </a:lvl4pPr>
            <a:lvl5pPr marL="2057400" indent="-228600" eaLnBrk="0" hangingPunct="0">
              <a:defRPr sz="24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Garamond" pitchFamily="18" charset="0"/>
                <a:cs typeface="Arial" pitchFamily="34" charset="0"/>
              </a:defRPr>
            </a:lvl9pPr>
          </a:lstStyle>
          <a:p>
            <a:pPr eaLnBrk="1" hangingPunct="1"/>
            <a:fld id="{FB292E8D-CF26-4C18-AF48-18F643F3764E}" type="slidenum">
              <a:rPr lang="en-US" sz="1200" smtClean="0">
                <a:latin typeface="Times New Roman" pitchFamily="18" charset="0"/>
              </a:rPr>
              <a:pPr eaLnBrk="1" hangingPunct="1"/>
              <a:t>3</a:t>
            </a:fld>
            <a:endParaRPr lang="en-US" sz="1200">
              <a:latin typeface="Times New Roman" pitchFamily="18" charset="0"/>
            </a:endParaRPr>
          </a:p>
        </p:txBody>
      </p:sp>
      <p:sp>
        <p:nvSpPr>
          <p:cNvPr id="172035" name="Rectangle 2"/>
          <p:cNvSpPr>
            <a:spLocks noGrp="1" noRot="1" noChangeAspect="1" noChangeArrowheads="1" noTextEdit="1"/>
          </p:cNvSpPr>
          <p:nvPr>
            <p:ph type="sldImg"/>
          </p:nvPr>
        </p:nvSpPr>
        <p:spPr>
          <a:xfrm>
            <a:off x="984250" y="685800"/>
            <a:ext cx="2312988" cy="1735138"/>
          </a:xfrm>
          <a:ln/>
        </p:spPr>
      </p:sp>
      <p:sp>
        <p:nvSpPr>
          <p:cNvPr id="172036" name="Rectangle 3"/>
          <p:cNvSpPr>
            <a:spLocks noGrp="1" noChangeArrowheads="1"/>
          </p:cNvSpPr>
          <p:nvPr>
            <p:ph type="body" idx="1"/>
          </p:nvPr>
        </p:nvSpPr>
        <p:spPr>
          <a:xfrm>
            <a:off x="440572" y="2420642"/>
            <a:ext cx="5942641" cy="603715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read each Read Write Inc. Storybook three times in 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set a focus for each re-read in school.</a:t>
            </a:r>
          </a:p>
          <a:p>
            <a:pPr lvl="0"/>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first read focuses on reading every word accurately. </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second on reading the story more quickly.</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third read on comprehension - understanding what they read. Children can only do this once they can read all of the words accurately and read at a sufficient pace.</a:t>
            </a:r>
          </a:p>
          <a:p>
            <a:pPr lvl="0"/>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eaLnBrk="1" hangingPunct="1"/>
            <a:endParaRPr lang="en-GB" sz="1100" dirty="0">
              <a:latin typeface="Arial"/>
              <a:cs typeface="Arial"/>
            </a:endParaRPr>
          </a:p>
          <a:p>
            <a:pPr eaLnBrk="1" hangingPunct="1"/>
            <a:r>
              <a:rPr lang="en-GB" sz="1100" dirty="0">
                <a:latin typeface="Arial"/>
                <a:cs typeface="Arial"/>
              </a:rPr>
              <a:t>  </a:t>
            </a:r>
            <a:endParaRPr lang="en-US" sz="1100" dirty="0">
              <a:latin typeface="Arial"/>
              <a:cs typeface="Arial"/>
            </a:endParaRPr>
          </a:p>
        </p:txBody>
      </p:sp>
    </p:spTree>
    <p:extLst>
      <p:ext uri="{BB962C8B-B14F-4D97-AF65-F5344CB8AC3E}">
        <p14:creationId xmlns:p14="http://schemas.microsoft.com/office/powerpoint/2010/main" val="3451502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after the third read in class, children bring the </a:t>
            </a:r>
            <a:r>
              <a:rPr lang="en-GB" sz="1200" b="1" kern="1200" dirty="0">
                <a:solidFill>
                  <a:schemeClr val="tx1"/>
                </a:solidFill>
                <a:effectLst/>
                <a:latin typeface="+mn-lt"/>
                <a:ea typeface="+mn-ea"/>
                <a:cs typeface="+mn-cs"/>
              </a:rPr>
              <a:t>same Storybook </a:t>
            </a:r>
            <a:r>
              <a:rPr lang="en-GB" sz="1200" kern="1200" dirty="0">
                <a:solidFill>
                  <a:schemeClr val="tx1"/>
                </a:solidFill>
                <a:effectLst/>
                <a:latin typeface="+mn-lt"/>
                <a:ea typeface="+mn-ea"/>
                <a:cs typeface="+mn-cs"/>
              </a:rPr>
              <a:t>home to read and enjoy with you at home.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They love this book!</a:t>
            </a:r>
          </a:p>
          <a:p>
            <a:pPr lvl="0"/>
            <a:r>
              <a:rPr lang="en-GB" sz="1200" kern="1200" dirty="0">
                <a:solidFill>
                  <a:schemeClr val="tx1"/>
                </a:solidFill>
                <a:effectLst/>
                <a:latin typeface="+mn-lt"/>
                <a:ea typeface="+mn-ea"/>
                <a:cs typeface="+mn-cs"/>
              </a:rPr>
              <a:t>They can’t wait to read it to you, their grandparents or even their teddy bear.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mn-lt"/>
                <a:ea typeface="+mn-ea"/>
                <a:cs typeface="+mn-cs"/>
              </a:rPr>
              <a:t>W</a:t>
            </a:r>
            <a:r>
              <a:rPr lang="en-GB" sz="1200" dirty="0">
                <a:effectLst/>
                <a:latin typeface="Calibri" panose="020F0502020204030204" pitchFamily="34" charset="0"/>
                <a:ea typeface="Times New Roman" panose="02020603050405020304" pitchFamily="18" charset="0"/>
                <a:cs typeface="Calibri" panose="020F0502020204030204" pitchFamily="34" charset="0"/>
              </a:rPr>
              <a:t>ith a little more practice at home, they will soon be able to show off their storyteller voice to the family!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Our school sends home books that match the sounds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your child can read. We will never expect your child to read a book that contains sounds they cannot read.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want them to be set up to succeed in their reading.</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want to make sure they enjoy reading so that they want to read.</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more they read, the faster progress they will make.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lvl="0"/>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avoid saying, “This book is too easy for you!” but instead say “I love how well you can read this book!”</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4</a:t>
            </a:fld>
            <a:endParaRPr lang="en-GB"/>
          </a:p>
        </p:txBody>
      </p:sp>
    </p:spTree>
    <p:extLst>
      <p:ext uri="{BB962C8B-B14F-4D97-AF65-F5344CB8AC3E}">
        <p14:creationId xmlns:p14="http://schemas.microsoft.com/office/powerpoint/2010/main" val="275593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will be able to read all of the words in the Storybook.</a:t>
            </a:r>
          </a:p>
          <a:p>
            <a:endParaRPr lang="en-US" dirty="0"/>
          </a:p>
          <a:p>
            <a:r>
              <a:rPr lang="en-US" dirty="0"/>
              <a:t>If they hesitate, remind them to read the word using ‘Special Friends, Fred Talk,’.</a:t>
            </a:r>
          </a:p>
          <a:p>
            <a:endParaRPr lang="en-US" dirty="0"/>
          </a:p>
          <a:p>
            <a:r>
              <a:rPr lang="en-US" dirty="0"/>
              <a:t>For example, this means they spot the ‘</a:t>
            </a:r>
            <a:r>
              <a:rPr lang="en-US" dirty="0" err="1"/>
              <a:t>sh</a:t>
            </a:r>
            <a:r>
              <a:rPr lang="en-US" dirty="0"/>
              <a:t>’, then Fred Talk and blend to read the word e.g. </a:t>
            </a:r>
            <a:r>
              <a:rPr lang="en-US" dirty="0" err="1"/>
              <a:t>sh</a:t>
            </a:r>
            <a:r>
              <a:rPr lang="en-US" dirty="0"/>
              <a:t>, </a:t>
            </a:r>
            <a:r>
              <a:rPr lang="en-US" dirty="0" err="1"/>
              <a:t>sh</a:t>
            </a:r>
            <a:r>
              <a:rPr lang="en-US" dirty="0"/>
              <a:t>-</a:t>
            </a:r>
            <a:r>
              <a:rPr lang="en-US" dirty="0" err="1"/>
              <a:t>i</a:t>
            </a:r>
            <a:r>
              <a:rPr lang="en-US" dirty="0"/>
              <a:t>-p, ship.</a:t>
            </a:r>
          </a:p>
          <a:p>
            <a:endParaRPr lang="en-US"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5</a:t>
            </a:fld>
            <a:endParaRPr lang="en-US"/>
          </a:p>
        </p:txBody>
      </p:sp>
    </p:spTree>
    <p:extLst>
      <p:ext uri="{BB962C8B-B14F-4D97-AF65-F5344CB8AC3E}">
        <p14:creationId xmlns:p14="http://schemas.microsoft.com/office/powerpoint/2010/main" val="1306041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Some words are ‘tricky’ because they contain letters that don’t match the sounds the child has been taught.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‘said’ has ‘</a:t>
            </a:r>
            <a:r>
              <a:rPr lang="en-GB" sz="1200" kern="1200" dirty="0" err="1">
                <a:solidFill>
                  <a:schemeClr val="tx1"/>
                </a:solidFill>
                <a:effectLst/>
                <a:latin typeface="+mn-lt"/>
                <a:ea typeface="+mn-ea"/>
                <a:cs typeface="+mn-cs"/>
              </a:rPr>
              <a:t>ai</a:t>
            </a:r>
            <a:r>
              <a:rPr lang="en-GB" sz="1200" kern="1200" dirty="0">
                <a:solidFill>
                  <a:schemeClr val="tx1"/>
                </a:solidFill>
                <a:effectLst/>
                <a:latin typeface="+mn-lt"/>
                <a:ea typeface="+mn-ea"/>
                <a:cs typeface="+mn-cs"/>
              </a:rPr>
              <a:t>’ making an ‘e’ sound.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teach these common exception words as Red words.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early Storybooks, these words are printed in red text.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your child not to use Fred Talk to read Red words but instead to stop and think. Tell them the word if needed.</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6</a:t>
            </a:fld>
            <a:endParaRPr lang="en-US"/>
          </a:p>
        </p:txBody>
      </p:sp>
    </p:spTree>
    <p:extLst>
      <p:ext uri="{BB962C8B-B14F-4D97-AF65-F5344CB8AC3E}">
        <p14:creationId xmlns:p14="http://schemas.microsoft.com/office/powerpoint/2010/main" val="14065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your child’s book bag, they will bring home: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Storybook they have just read in class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what they can already read.</a:t>
            </a:r>
          </a:p>
          <a:p>
            <a:r>
              <a:rPr lang="en-US" sz="1200" i="1" kern="1200" dirty="0">
                <a:solidFill>
                  <a:schemeClr val="tx1"/>
                </a:solidFill>
                <a:effectLst/>
                <a:latin typeface="+mn-lt"/>
                <a:ea typeface="+mn-ea"/>
                <a:cs typeface="+mn-cs"/>
              </a:rPr>
              <a:t>-</a:t>
            </a:r>
            <a:r>
              <a:rPr lang="en-GB" sz="1200" b="1"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 if applicable a ‘</a:t>
            </a:r>
            <a:r>
              <a:rPr lang="en-GB" sz="1200" kern="1200" dirty="0">
                <a:solidFill>
                  <a:schemeClr val="tx1"/>
                </a:solidFill>
                <a:effectLst/>
                <a:latin typeface="+mn-lt"/>
                <a:ea typeface="+mn-ea"/>
                <a:cs typeface="+mn-cs"/>
              </a:rPr>
              <a:t>Last and past’ Storybook – a previously read RWI Storybooks for extra practice. </a:t>
            </a:r>
            <a:r>
              <a:rPr lang="en-US" sz="1200" kern="1200" dirty="0">
                <a:solidFill>
                  <a:schemeClr val="tx1"/>
                </a:solidFill>
                <a:effectLst/>
                <a:latin typeface="+mn-lt"/>
                <a:ea typeface="+mn-ea"/>
                <a:cs typeface="+mn-cs"/>
              </a:rPr>
              <a:t>The children enjoy re-reading stories they know well. Their fluency improves on every reading.</a:t>
            </a:r>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if applicable </a:t>
            </a:r>
            <a:r>
              <a:rPr lang="en-GB" sz="1200" i="0" kern="1200" dirty="0">
                <a:solidFill>
                  <a:schemeClr val="tx1"/>
                </a:solidFill>
                <a:effectLst/>
                <a:latin typeface="+mn-lt"/>
                <a:ea typeface="+mn-ea"/>
                <a:cs typeface="+mn-cs"/>
              </a:rPr>
              <a:t>a Book Bag Book. I’ll explain more about these in one moment.</a:t>
            </a:r>
          </a:p>
          <a:p>
            <a:pPr marL="171450" lvl="0" indent="-171450">
              <a:buFontTx/>
              <a:buChar char="-"/>
            </a:pPr>
            <a:r>
              <a:rPr lang="en-GB" sz="1200" kern="1200" dirty="0">
                <a:solidFill>
                  <a:schemeClr val="tx1"/>
                </a:solidFill>
                <a:effectLst/>
                <a:latin typeface="+mn-lt"/>
                <a:ea typeface="+mn-ea"/>
                <a:cs typeface="+mn-cs"/>
              </a:rPr>
              <a:t>A picture book to share with you which has already been read to them so they care about it.  You can read the story to them or they can retell the story by looking at the pictures. They are not expected to read the story themselves.</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make </a:t>
            </a:r>
            <a:r>
              <a:rPr lang="en-US" sz="1200" kern="1200" dirty="0">
                <a:solidFill>
                  <a:schemeClr val="tx1"/>
                </a:solidFill>
                <a:effectLst/>
                <a:latin typeface="+mn-lt"/>
                <a:ea typeface="+mn-ea"/>
                <a:cs typeface="+mn-cs"/>
              </a:rPr>
              <a:t>sure that every book that goes into your child’s book bag is a well-loved book – one they know already and want to read again and again.</a:t>
            </a:r>
          </a:p>
          <a:p>
            <a:r>
              <a:rPr lang="en-GB" sz="1200" dirty="0">
                <a:solidFill>
                  <a:srgbClr val="000000"/>
                </a:solidFill>
                <a:effectLst/>
                <a:latin typeface="Calibri" panose="020F0502020204030204" pitchFamily="34" charset="0"/>
                <a:ea typeface="Times New Roman" panose="02020603050405020304" pitchFamily="18" charset="0"/>
              </a:rPr>
              <a:t>  </a:t>
            </a:r>
            <a:r>
              <a:rPr lang="en-US" sz="120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CFC51D32-3C34-4CC0-B1C8-B7CDA258413E}" type="slidenum">
              <a:rPr lang="en-GB" smtClean="0"/>
              <a:t>7</a:t>
            </a:fld>
            <a:endParaRPr lang="en-GB"/>
          </a:p>
        </p:txBody>
      </p:sp>
    </p:spTree>
    <p:extLst>
      <p:ext uri="{BB962C8B-B14F-4D97-AF65-F5344CB8AC3E}">
        <p14:creationId xmlns:p14="http://schemas.microsoft.com/office/powerpoint/2010/main" val="1523936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solidFill>
                  <a:schemeClr val="tx1"/>
                </a:solidFill>
                <a:effectLst/>
                <a:latin typeface="Times New Roman" panose="02020603050405020304" pitchFamily="18" charset="0"/>
                <a:ea typeface="Times New Roman" panose="02020603050405020304" pitchFamily="18" charset="0"/>
              </a:rPr>
              <a:t>Use slide if appliable</a:t>
            </a:r>
            <a:r>
              <a:rPr lang="en-GB" sz="1200" dirty="0">
                <a:solidFill>
                  <a:schemeClr val="tx1"/>
                </a:solidFill>
                <a:effectLst/>
                <a:latin typeface="Times New Roman" panose="02020603050405020304" pitchFamily="18" charset="0"/>
                <a:ea typeface="Times New Roman" panose="02020603050405020304" pitchFamily="18" charset="0"/>
              </a:rPr>
              <a:t>.</a:t>
            </a:r>
          </a:p>
          <a:p>
            <a:endParaRPr lang="en-GB" sz="1200" dirty="0">
              <a:solidFill>
                <a:schemeClr val="tx1"/>
              </a:solidFill>
              <a:effectLst/>
              <a:latin typeface="Times New Roman" panose="02020603050405020304" pitchFamily="18" charset="0"/>
              <a:ea typeface="Times New Roman" panose="02020603050405020304" pitchFamily="18" charset="0"/>
            </a:endParaRPr>
          </a:p>
          <a:p>
            <a:r>
              <a:rPr lang="en-GB" sz="1200" dirty="0">
                <a:solidFill>
                  <a:srgbClr val="000000"/>
                </a:solidFill>
                <a:effectLst/>
                <a:latin typeface="Calibri" panose="020F0502020204030204" pitchFamily="34" charset="0"/>
                <a:ea typeface="Times New Roman" panose="02020603050405020304" pitchFamily="18" charset="0"/>
              </a:rPr>
              <a:t>We also use the </a:t>
            </a:r>
            <a:r>
              <a:rPr lang="en-GB" sz="1200" i="1" dirty="0">
                <a:solidFill>
                  <a:srgbClr val="000000"/>
                </a:solidFill>
                <a:effectLst/>
                <a:latin typeface="Calibri" panose="020F0502020204030204" pitchFamily="34" charset="0"/>
                <a:ea typeface="Times New Roman" panose="02020603050405020304" pitchFamily="18" charset="0"/>
              </a:rPr>
              <a:t>Read Write Inc.</a:t>
            </a:r>
            <a:r>
              <a:rPr lang="en-GB" sz="1200" dirty="0">
                <a:solidFill>
                  <a:srgbClr val="000000"/>
                </a:solidFill>
                <a:effectLst/>
                <a:latin typeface="Calibri" panose="020F0502020204030204" pitchFamily="34" charset="0"/>
                <a:ea typeface="Times New Roman" panose="02020603050405020304" pitchFamily="18" charset="0"/>
              </a:rPr>
              <a:t> Phonics eBook Library Subscription.</a:t>
            </a:r>
          </a:p>
          <a:p>
            <a:endParaRPr lang="en-GB" sz="1200" dirty="0">
              <a:solidFill>
                <a:srgbClr val="000000"/>
              </a:solidFill>
              <a:effectLst/>
              <a:latin typeface="Calibri" panose="020F0502020204030204" pitchFamily="34" charset="0"/>
              <a:ea typeface="Times New Roman" panose="02020603050405020304" pitchFamily="18" charset="0"/>
            </a:endParaRPr>
          </a:p>
          <a:p>
            <a:r>
              <a:rPr lang="en-GB" sz="1200" dirty="0">
                <a:solidFill>
                  <a:srgbClr val="000000"/>
                </a:solidFill>
                <a:effectLst/>
                <a:latin typeface="Calibri" panose="020F0502020204030204" pitchFamily="34" charset="0"/>
                <a:ea typeface="Times New Roman" panose="02020603050405020304" pitchFamily="18" charset="0"/>
              </a:rPr>
              <a:t>Each week, we will assign your child the book they have read during the week to read on a tablet or other device.</a:t>
            </a:r>
          </a:p>
          <a:p>
            <a:r>
              <a:rPr lang="en-GB" sz="1200" dirty="0">
                <a:solidFill>
                  <a:srgbClr val="000000"/>
                </a:solidFill>
                <a:effectLst/>
                <a:latin typeface="Calibri" panose="020F0502020204030204" pitchFamily="34" charset="0"/>
                <a:ea typeface="Times New Roman" panose="02020603050405020304" pitchFamily="18" charset="0"/>
              </a:rPr>
              <a:t>There are also phonics practice games to match each book.</a:t>
            </a:r>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8</a:t>
            </a:fld>
            <a:endParaRPr lang="en-GB"/>
          </a:p>
        </p:txBody>
      </p:sp>
    </p:spTree>
    <p:extLst>
      <p:ext uri="{BB962C8B-B14F-4D97-AF65-F5344CB8AC3E}">
        <p14:creationId xmlns:p14="http://schemas.microsoft.com/office/powerpoint/2010/main" val="148852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Only use this slide if you use Book Bag Books in your school.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use Book Bag Books especially for extra reading practice at home. They have guidance inside just for you, as parents.</a:t>
            </a:r>
          </a:p>
          <a:p>
            <a:endParaRPr lang="en-GB" sz="1200" kern="1200" dirty="0">
              <a:solidFill>
                <a:schemeClr val="tx1"/>
              </a:solidFill>
              <a:effectLst/>
              <a:latin typeface="+mn-lt"/>
              <a:ea typeface="+mn-ea"/>
              <a:cs typeface="+mn-cs"/>
            </a:endParaRPr>
          </a:p>
          <a:p>
            <a:r>
              <a:rPr lang="en-GB" sz="1200" dirty="0">
                <a:effectLst/>
                <a:latin typeface="Calibri" panose="020F0502020204030204" pitchFamily="34" charset="0"/>
                <a:ea typeface="Times New Roman" panose="02020603050405020304" pitchFamily="18" charset="0"/>
                <a:cs typeface="Times New Roman" panose="02020603050405020304" pitchFamily="18" charset="0"/>
              </a:rPr>
              <a:t>These stories link to the story they have read in class.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They are matched to the books children read in school so provide practice of the same sounds.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Your child will </a:t>
            </a:r>
            <a:r>
              <a:rPr lang="en-GB" sz="1800" i="1" dirty="0">
                <a:effectLst/>
                <a:latin typeface="Calibri" panose="020F0502020204030204" pitchFamily="34" charset="0"/>
                <a:ea typeface="Times New Roman" panose="02020603050405020304" pitchFamily="18" charset="0"/>
                <a:cs typeface="Times New Roman" panose="02020603050405020304" pitchFamily="18" charset="0"/>
              </a:rPr>
              <a:t>not</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have read this book before, but they know all the sounds and </a:t>
            </a:r>
            <a:r>
              <a:rPr lang="en-GB" sz="1800" i="1" dirty="0">
                <a:effectLst/>
                <a:latin typeface="Calibri" panose="020F0502020204030204" pitchFamily="34" charset="0"/>
                <a:ea typeface="Times New Roman" panose="02020603050405020304" pitchFamily="18" charset="0"/>
                <a:cs typeface="Times New Roman" panose="02020603050405020304" pitchFamily="18" charset="0"/>
              </a:rPr>
              <a:t>will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be able to work out any new words.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9</a:t>
            </a:fld>
            <a:endParaRPr lang="en-US"/>
          </a:p>
        </p:txBody>
      </p:sp>
    </p:spTree>
    <p:extLst>
      <p:ext uri="{BB962C8B-B14F-4D97-AF65-F5344CB8AC3E}">
        <p14:creationId xmlns:p14="http://schemas.microsoft.com/office/powerpoint/2010/main" val="305332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rcRect/>
          <a:stretch/>
        </p:blipFill>
        <p:spPr>
          <a:xfrm>
            <a:off x="3266" y="0"/>
            <a:ext cx="9137468"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8" y="1268760"/>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16016" y="1268760"/>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9/25/2023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ruthmiskin.com/paren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319081" y="4221088"/>
            <a:ext cx="4824918" cy="1181993"/>
          </a:xfrm>
        </p:spPr>
        <p:txBody>
          <a:bodyPr>
            <a:noAutofit/>
          </a:bodyPr>
          <a:lstStyle/>
          <a:p>
            <a:r>
              <a:rPr lang="en-US" sz="2700" dirty="0"/>
              <a:t>Parent Meeting</a:t>
            </a:r>
            <a:br>
              <a:rPr lang="en-US" sz="2700" dirty="0"/>
            </a:br>
            <a:r>
              <a:rPr lang="en-US" sz="2700" dirty="0"/>
              <a:t>Listening to your child read</a:t>
            </a:r>
          </a:p>
        </p:txBody>
      </p:sp>
      <p:sp>
        <p:nvSpPr>
          <p:cNvPr id="2" name="Rectangle 1">
            <a:extLst>
              <a:ext uri="{FF2B5EF4-FFF2-40B4-BE49-F238E27FC236}">
                <a16:creationId xmlns:a16="http://schemas.microsoft.com/office/drawing/2014/main" id="{96AAB643-58CA-5606-BFE7-A2704E29B258}"/>
              </a:ext>
            </a:extLst>
          </p:cNvPr>
          <p:cNvSpPr/>
          <p:nvPr/>
        </p:nvSpPr>
        <p:spPr>
          <a:xfrm>
            <a:off x="4572000" y="6485021"/>
            <a:ext cx="4572000" cy="372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07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FC367-EB08-294F-AA8D-92446144E391}"/>
              </a:ext>
            </a:extLst>
          </p:cNvPr>
          <p:cNvSpPr>
            <a:spLocks noGrp="1"/>
          </p:cNvSpPr>
          <p:nvPr>
            <p:ph type="title"/>
          </p:nvPr>
        </p:nvSpPr>
        <p:spPr/>
        <p:txBody>
          <a:bodyPr/>
          <a:lstStyle/>
          <a:p>
            <a:r>
              <a:rPr lang="en-US" dirty="0"/>
              <a:t>What can I do?</a:t>
            </a:r>
          </a:p>
        </p:txBody>
      </p:sp>
      <p:sp>
        <p:nvSpPr>
          <p:cNvPr id="3" name="Content Placeholder 2">
            <a:extLst>
              <a:ext uri="{FF2B5EF4-FFF2-40B4-BE49-F238E27FC236}">
                <a16:creationId xmlns:a16="http://schemas.microsoft.com/office/drawing/2014/main" id="{82900033-6BC5-DC4D-B49C-817C0D0E723A}"/>
              </a:ext>
            </a:extLst>
          </p:cNvPr>
          <p:cNvSpPr>
            <a:spLocks noGrp="1"/>
          </p:cNvSpPr>
          <p:nvPr>
            <p:ph idx="1"/>
          </p:nvPr>
        </p:nvSpPr>
        <p:spPr>
          <a:xfrm>
            <a:off x="323528" y="1370373"/>
            <a:ext cx="8639175" cy="5040560"/>
          </a:xfrm>
        </p:spPr>
        <p:txBody>
          <a:bodyPr/>
          <a:lstStyle/>
          <a:p>
            <a:pPr lvl="0" eaLnBrk="0" hangingPunct="0"/>
            <a:r>
              <a:rPr lang="en-GB" dirty="0"/>
              <a:t>Ask your child to read the sounds and words before they read the story. </a:t>
            </a:r>
          </a:p>
          <a:p>
            <a:pPr marL="514350" lvl="0" indent="-514350" eaLnBrk="0" hangingPunct="0">
              <a:buFont typeface="+mj-lt"/>
              <a:buAutoNum type="arabicPeriod"/>
            </a:pPr>
            <a:endParaRPr lang="en-GB" dirty="0"/>
          </a:p>
          <a:p>
            <a:pPr lvl="0" eaLnBrk="0" hangingPunct="0"/>
            <a:r>
              <a:rPr lang="en-GB" dirty="0"/>
              <a:t>They will enjoy teaching you to read these words too</a:t>
            </a:r>
            <a:r>
              <a:rPr lang="en-US" dirty="0"/>
              <a:t>.</a:t>
            </a:r>
          </a:p>
          <a:p>
            <a:pPr lvl="0" eaLnBrk="0" hangingPunct="0"/>
            <a:endParaRPr lang="en-US" dirty="0"/>
          </a:p>
        </p:txBody>
      </p:sp>
      <p:pic>
        <p:nvPicPr>
          <p:cNvPr id="5" name="Picture 4" descr="Table&#10;&#10;Description automatically generated">
            <a:extLst>
              <a:ext uri="{FF2B5EF4-FFF2-40B4-BE49-F238E27FC236}">
                <a16:creationId xmlns:a16="http://schemas.microsoft.com/office/drawing/2014/main" id="{C583583F-D2F6-4413-9EBF-6E268EEAB180}"/>
              </a:ext>
            </a:extLst>
          </p:cNvPr>
          <p:cNvPicPr>
            <a:picLocks noChangeAspect="1"/>
          </p:cNvPicPr>
          <p:nvPr/>
        </p:nvPicPr>
        <p:blipFill>
          <a:blip r:embed="rId3"/>
          <a:stretch>
            <a:fillRect/>
          </a:stretch>
        </p:blipFill>
        <p:spPr>
          <a:xfrm>
            <a:off x="323528" y="4191954"/>
            <a:ext cx="2478038" cy="1723011"/>
          </a:xfrm>
          <a:prstGeom prst="rect">
            <a:avLst/>
          </a:prstGeom>
        </p:spPr>
      </p:pic>
      <p:pic>
        <p:nvPicPr>
          <p:cNvPr id="7" name="Picture 6" descr="Table&#10;&#10;Description automatically generated with medium confidence">
            <a:extLst>
              <a:ext uri="{FF2B5EF4-FFF2-40B4-BE49-F238E27FC236}">
                <a16:creationId xmlns:a16="http://schemas.microsoft.com/office/drawing/2014/main" id="{98FEBA61-3103-AF48-E7DD-9B7BBFE8A80D}"/>
              </a:ext>
            </a:extLst>
          </p:cNvPr>
          <p:cNvPicPr>
            <a:picLocks noChangeAspect="1"/>
          </p:cNvPicPr>
          <p:nvPr/>
        </p:nvPicPr>
        <p:blipFill>
          <a:blip r:embed="rId4"/>
          <a:stretch>
            <a:fillRect/>
          </a:stretch>
        </p:blipFill>
        <p:spPr>
          <a:xfrm>
            <a:off x="3332980" y="4191954"/>
            <a:ext cx="2478039" cy="1744115"/>
          </a:xfrm>
          <a:prstGeom prst="rect">
            <a:avLst/>
          </a:prstGeom>
        </p:spPr>
      </p:pic>
      <p:pic>
        <p:nvPicPr>
          <p:cNvPr id="9" name="Picture 8" descr="Table&#10;&#10;Description automatically generated">
            <a:extLst>
              <a:ext uri="{FF2B5EF4-FFF2-40B4-BE49-F238E27FC236}">
                <a16:creationId xmlns:a16="http://schemas.microsoft.com/office/drawing/2014/main" id="{0920BC53-2A58-07F1-9C16-5FBA68654148}"/>
              </a:ext>
            </a:extLst>
          </p:cNvPr>
          <p:cNvPicPr>
            <a:picLocks noChangeAspect="1"/>
          </p:cNvPicPr>
          <p:nvPr/>
        </p:nvPicPr>
        <p:blipFill>
          <a:blip r:embed="rId5"/>
          <a:stretch>
            <a:fillRect/>
          </a:stretch>
        </p:blipFill>
        <p:spPr>
          <a:xfrm>
            <a:off x="6342432" y="4197535"/>
            <a:ext cx="2478039" cy="1738534"/>
          </a:xfrm>
          <a:prstGeom prst="rect">
            <a:avLst/>
          </a:prstGeom>
        </p:spPr>
      </p:pic>
    </p:spTree>
    <p:extLst>
      <p:ext uri="{BB962C8B-B14F-4D97-AF65-F5344CB8AC3E}">
        <p14:creationId xmlns:p14="http://schemas.microsoft.com/office/powerpoint/2010/main" val="105467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FC367-EB08-294F-AA8D-92446144E391}"/>
              </a:ext>
            </a:extLst>
          </p:cNvPr>
          <p:cNvSpPr>
            <a:spLocks noGrp="1"/>
          </p:cNvSpPr>
          <p:nvPr>
            <p:ph type="title"/>
          </p:nvPr>
        </p:nvSpPr>
        <p:spPr/>
        <p:txBody>
          <a:bodyPr/>
          <a:lstStyle/>
          <a:p>
            <a:r>
              <a:rPr lang="en-US" dirty="0"/>
              <a:t>What can I do?</a:t>
            </a:r>
          </a:p>
        </p:txBody>
      </p:sp>
      <p:sp>
        <p:nvSpPr>
          <p:cNvPr id="3" name="Content Placeholder 2">
            <a:extLst>
              <a:ext uri="{FF2B5EF4-FFF2-40B4-BE49-F238E27FC236}">
                <a16:creationId xmlns:a16="http://schemas.microsoft.com/office/drawing/2014/main" id="{82900033-6BC5-DC4D-B49C-817C0D0E723A}"/>
              </a:ext>
            </a:extLst>
          </p:cNvPr>
          <p:cNvSpPr>
            <a:spLocks noGrp="1"/>
          </p:cNvSpPr>
          <p:nvPr>
            <p:ph idx="1"/>
          </p:nvPr>
        </p:nvSpPr>
        <p:spPr>
          <a:xfrm>
            <a:off x="323528" y="1370373"/>
            <a:ext cx="8639175" cy="5040560"/>
          </a:xfrm>
        </p:spPr>
        <p:txBody>
          <a:bodyPr/>
          <a:lstStyle/>
          <a:p>
            <a:pPr lvl="0" eaLnBrk="0" hangingPunct="0"/>
            <a:r>
              <a:rPr lang="en-GB" dirty="0"/>
              <a:t>When your child reads the story, encourage them to read the word in Fred Talk if they hesitate or read it incorrectly. </a:t>
            </a:r>
          </a:p>
          <a:p>
            <a:pPr lvl="0" eaLnBrk="0" hangingPunct="0"/>
            <a:endParaRPr lang="en-GB" dirty="0"/>
          </a:p>
          <a:p>
            <a:pPr lvl="0" eaLnBrk="0" hangingPunct="0"/>
            <a:r>
              <a:rPr lang="en-GB" dirty="0"/>
              <a:t>Praise them when they succeed.</a:t>
            </a:r>
          </a:p>
        </p:txBody>
      </p:sp>
    </p:spTree>
    <p:extLst>
      <p:ext uri="{BB962C8B-B14F-4D97-AF65-F5344CB8AC3E}">
        <p14:creationId xmlns:p14="http://schemas.microsoft.com/office/powerpoint/2010/main" val="52402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FC367-EB08-294F-AA8D-92446144E391}"/>
              </a:ext>
            </a:extLst>
          </p:cNvPr>
          <p:cNvSpPr>
            <a:spLocks noGrp="1"/>
          </p:cNvSpPr>
          <p:nvPr>
            <p:ph type="title"/>
          </p:nvPr>
        </p:nvSpPr>
        <p:spPr/>
        <p:txBody>
          <a:bodyPr/>
          <a:lstStyle/>
          <a:p>
            <a:r>
              <a:rPr lang="en-US" dirty="0"/>
              <a:t>What can I do?</a:t>
            </a:r>
          </a:p>
        </p:txBody>
      </p:sp>
      <p:sp>
        <p:nvSpPr>
          <p:cNvPr id="3" name="Content Placeholder 2">
            <a:extLst>
              <a:ext uri="{FF2B5EF4-FFF2-40B4-BE49-F238E27FC236}">
                <a16:creationId xmlns:a16="http://schemas.microsoft.com/office/drawing/2014/main" id="{82900033-6BC5-DC4D-B49C-817C0D0E723A}"/>
              </a:ext>
            </a:extLst>
          </p:cNvPr>
          <p:cNvSpPr>
            <a:spLocks noGrp="1"/>
          </p:cNvSpPr>
          <p:nvPr>
            <p:ph idx="1"/>
          </p:nvPr>
        </p:nvSpPr>
        <p:spPr>
          <a:xfrm>
            <a:off x="323528" y="1370373"/>
            <a:ext cx="8639175" cy="5040560"/>
          </a:xfrm>
        </p:spPr>
        <p:txBody>
          <a:bodyPr/>
          <a:lstStyle/>
          <a:p>
            <a:pPr lvl="0" eaLnBrk="0" hangingPunct="0"/>
            <a:r>
              <a:rPr lang="en-GB" dirty="0"/>
              <a:t>Read back each sentence or page to keep the plot moving.</a:t>
            </a:r>
          </a:p>
          <a:p>
            <a:pPr lvl="0" eaLnBrk="0" hangingPunct="0"/>
            <a:endParaRPr lang="en-GB" dirty="0"/>
          </a:p>
          <a:p>
            <a:pPr lvl="0" eaLnBrk="0" hangingPunct="0"/>
            <a:r>
              <a:rPr lang="en-GB" dirty="0"/>
              <a:t>Your child’s energy is going into reading the words not the story.</a:t>
            </a:r>
          </a:p>
        </p:txBody>
      </p:sp>
    </p:spTree>
    <p:extLst>
      <p:ext uri="{BB962C8B-B14F-4D97-AF65-F5344CB8AC3E}">
        <p14:creationId xmlns:p14="http://schemas.microsoft.com/office/powerpoint/2010/main" val="421909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51668-CC8D-A753-AFA8-CCD501699B2C}"/>
              </a:ext>
            </a:extLst>
          </p:cNvPr>
          <p:cNvSpPr>
            <a:spLocks noGrp="1"/>
          </p:cNvSpPr>
          <p:nvPr>
            <p:ph type="title"/>
          </p:nvPr>
        </p:nvSpPr>
        <p:spPr/>
        <p:txBody>
          <a:bodyPr/>
          <a:lstStyle/>
          <a:p>
            <a:r>
              <a:rPr lang="en-US" dirty="0"/>
              <a:t>What can I do?</a:t>
            </a:r>
          </a:p>
        </p:txBody>
      </p:sp>
      <p:sp>
        <p:nvSpPr>
          <p:cNvPr id="3" name="Content Placeholder 2">
            <a:extLst>
              <a:ext uri="{FF2B5EF4-FFF2-40B4-BE49-F238E27FC236}">
                <a16:creationId xmlns:a16="http://schemas.microsoft.com/office/drawing/2014/main" id="{BE6FD8F8-13F7-B4FD-0800-7303E942B098}"/>
              </a:ext>
            </a:extLst>
          </p:cNvPr>
          <p:cNvSpPr>
            <a:spLocks noGrp="1"/>
          </p:cNvSpPr>
          <p:nvPr>
            <p:ph idx="1"/>
          </p:nvPr>
        </p:nvSpPr>
        <p:spPr>
          <a:xfrm>
            <a:off x="323528" y="1430215"/>
            <a:ext cx="8639175" cy="5040560"/>
          </a:xfrm>
        </p:spPr>
        <p:txBody>
          <a:bodyPr/>
          <a:lstStyle/>
          <a:p>
            <a:pPr marL="514350" lvl="0" indent="-514350">
              <a:buFont typeface="+mj-lt"/>
              <a:buAutoNum type="arabicPeriod"/>
            </a:pPr>
            <a:r>
              <a:rPr lang="en-GB" dirty="0">
                <a:ea typeface="Times New Roman" panose="02020603050405020304" pitchFamily="18" charset="0"/>
              </a:rPr>
              <a:t>Avoid</a:t>
            </a:r>
            <a:r>
              <a:rPr lang="en-GB" dirty="0">
                <a:effectLst/>
                <a:ea typeface="Times New Roman" panose="02020603050405020304" pitchFamily="18" charset="0"/>
              </a:rPr>
              <a:t> reading the story to them first.</a:t>
            </a:r>
          </a:p>
          <a:p>
            <a:pPr marL="514350" lvl="0" indent="-514350">
              <a:buFont typeface="+mj-lt"/>
              <a:buAutoNum type="arabicPeriod"/>
            </a:pPr>
            <a:r>
              <a:rPr lang="en-GB" dirty="0">
                <a:ea typeface="Times New Roman" panose="02020603050405020304" pitchFamily="18" charset="0"/>
              </a:rPr>
              <a:t>Avoid </a:t>
            </a:r>
            <a:r>
              <a:rPr lang="en-GB" dirty="0">
                <a:effectLst/>
                <a:ea typeface="Times New Roman" panose="02020603050405020304" pitchFamily="18" charset="0"/>
              </a:rPr>
              <a:t>asking your child to guess a word by looking the</a:t>
            </a:r>
            <a:r>
              <a:rPr lang="en-GB" spc="-140" dirty="0">
                <a:effectLst/>
                <a:ea typeface="Times New Roman" panose="02020603050405020304" pitchFamily="18" charset="0"/>
              </a:rPr>
              <a:t> </a:t>
            </a:r>
            <a:r>
              <a:rPr lang="en-GB" dirty="0">
                <a:effectLst/>
                <a:ea typeface="Times New Roman" panose="02020603050405020304" pitchFamily="18" charset="0"/>
              </a:rPr>
              <a:t>pictures.</a:t>
            </a:r>
          </a:p>
          <a:p>
            <a:pPr marL="514350" lvl="0" indent="-514350">
              <a:buFont typeface="+mj-lt"/>
              <a:buAutoNum type="arabicPeriod"/>
            </a:pPr>
            <a:r>
              <a:rPr lang="en-GB" dirty="0">
                <a:ea typeface="Times New Roman" panose="02020603050405020304" pitchFamily="18" charset="0"/>
              </a:rPr>
              <a:t>T</a:t>
            </a:r>
            <a:r>
              <a:rPr lang="en-GB" dirty="0">
                <a:effectLst/>
                <a:ea typeface="Times New Roman" panose="02020603050405020304" pitchFamily="18" charset="0"/>
              </a:rPr>
              <a:t>ry not to become irritable if your child ever struggles!  </a:t>
            </a:r>
          </a:p>
          <a:p>
            <a:pPr lvl="0"/>
            <a:endParaRPr lang="en-GB" dirty="0">
              <a:effectLst/>
              <a:ea typeface="Times New Roman" panose="02020603050405020304" pitchFamily="18" charset="0"/>
            </a:endParaRPr>
          </a:p>
          <a:p>
            <a:pPr lvl="0"/>
            <a:r>
              <a:rPr lang="en-GB" dirty="0">
                <a:effectLst/>
                <a:ea typeface="Times New Roman" panose="02020603050405020304" pitchFamily="18" charset="0"/>
              </a:rPr>
              <a:t>Keep smiling!</a:t>
            </a:r>
          </a:p>
        </p:txBody>
      </p:sp>
    </p:spTree>
    <p:extLst>
      <p:ext uri="{BB962C8B-B14F-4D97-AF65-F5344CB8AC3E}">
        <p14:creationId xmlns:p14="http://schemas.microsoft.com/office/powerpoint/2010/main" val="131379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a:xfrm>
            <a:off x="323528" y="1370373"/>
            <a:ext cx="8639175" cy="5040560"/>
          </a:xfrm>
        </p:spPr>
        <p:txBody>
          <a:bodyPr/>
          <a:lstStyle/>
          <a:p>
            <a:r>
              <a:rPr lang="en-US" dirty="0"/>
              <a:t>Ruth Miskin Parents’ Page:</a:t>
            </a:r>
          </a:p>
          <a:p>
            <a:r>
              <a:rPr lang="en-US" dirty="0">
                <a:hlinkClick r:id="rId3"/>
              </a:rPr>
              <a:t>https://www.ruthmiskin.com/parents/</a:t>
            </a:r>
            <a:endParaRPr lang="en-US" dirty="0"/>
          </a:p>
          <a:p>
            <a:endParaRPr lang="en-US" dirty="0"/>
          </a:p>
          <a:p>
            <a:r>
              <a:rPr lang="en-US" dirty="0"/>
              <a:t>Ruth Miskin Facebook:</a:t>
            </a:r>
          </a:p>
          <a:p>
            <a:r>
              <a:rPr lang="en-US" dirty="0">
                <a:hlinkClick r:id="rId4"/>
              </a:rPr>
              <a:t>https://www.facebook.com/miskin.education</a:t>
            </a:r>
            <a:endParaRPr lang="en-US" dirty="0"/>
          </a:p>
          <a:p>
            <a:endParaRPr lang="en-US" dirty="0"/>
          </a:p>
          <a:p>
            <a:r>
              <a:rPr lang="en-US" dirty="0"/>
              <a:t>Free e-books for home reading:</a:t>
            </a:r>
          </a:p>
          <a:p>
            <a:r>
              <a:rPr lang="en-US" dirty="0">
                <a:hlinkClick r:id="rId5"/>
              </a:rPr>
              <a:t>http://www.oxfordowl.co.uk/Reading/</a:t>
            </a:r>
            <a:endParaRPr lang="en-US" dirty="0"/>
          </a:p>
          <a:p>
            <a:endParaRPr lang="en-US" dirty="0"/>
          </a:p>
          <a:p>
            <a:endParaRPr lang="en-US" dirty="0"/>
          </a:p>
        </p:txBody>
      </p:sp>
    </p:spTree>
    <p:extLst>
      <p:ext uri="{BB962C8B-B14F-4D97-AF65-F5344CB8AC3E}">
        <p14:creationId xmlns:p14="http://schemas.microsoft.com/office/powerpoint/2010/main" val="1677458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23528" y="1370373"/>
            <a:ext cx="8639175" cy="5040560"/>
          </a:xfrm>
        </p:spPr>
        <p:txBody>
          <a:bodyPr/>
          <a:lstStyle/>
          <a:p>
            <a:r>
              <a:rPr lang="en-US" sz="3200" dirty="0"/>
              <a:t>The more that you </a:t>
            </a:r>
            <a:r>
              <a:rPr lang="en-US" sz="3200" b="1" dirty="0">
                <a:solidFill>
                  <a:schemeClr val="accent3"/>
                </a:solidFill>
              </a:rPr>
              <a:t>read</a:t>
            </a:r>
            <a:r>
              <a:rPr lang="en-US" sz="3200" dirty="0"/>
              <a:t>, the more things you will </a:t>
            </a:r>
            <a:r>
              <a:rPr lang="en-US" sz="3200" b="1" dirty="0">
                <a:solidFill>
                  <a:schemeClr val="accent3"/>
                </a:solidFill>
              </a:rPr>
              <a:t>know</a:t>
            </a:r>
            <a:r>
              <a:rPr lang="en-US" sz="3200" dirty="0"/>
              <a:t>. The more that you </a:t>
            </a:r>
            <a:r>
              <a:rPr lang="en-US" sz="3200" b="1" dirty="0">
                <a:solidFill>
                  <a:schemeClr val="accent3"/>
                </a:solidFill>
              </a:rPr>
              <a:t>learn</a:t>
            </a:r>
            <a:r>
              <a:rPr lang="en-US" sz="3200" dirty="0"/>
              <a:t>, the more </a:t>
            </a:r>
            <a:r>
              <a:rPr lang="en-US" sz="3200" b="1" dirty="0">
                <a:solidFill>
                  <a:schemeClr val="accent3"/>
                </a:solidFill>
              </a:rPr>
              <a:t>places you’ll go</a:t>
            </a:r>
            <a:r>
              <a:rPr lang="en-US" sz="3200" dirty="0"/>
              <a:t>! </a:t>
            </a:r>
          </a:p>
          <a:p>
            <a:endParaRPr lang="en-US" dirty="0">
              <a:solidFill>
                <a:schemeClr val="accent3"/>
              </a:solidFill>
            </a:endParaRPr>
          </a:p>
          <a:p>
            <a:pPr algn="r"/>
            <a:r>
              <a:rPr lang="en-US" sz="1800" i="1" dirty="0"/>
              <a:t>Dr. Seuss</a:t>
            </a:r>
          </a:p>
          <a:p>
            <a:endParaRPr lang="en-US" dirty="0"/>
          </a:p>
        </p:txBody>
      </p:sp>
    </p:spTree>
    <p:extLst>
      <p:ext uri="{BB962C8B-B14F-4D97-AF65-F5344CB8AC3E}">
        <p14:creationId xmlns:p14="http://schemas.microsoft.com/office/powerpoint/2010/main" val="1103631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questions?</a:t>
            </a:r>
          </a:p>
        </p:txBody>
      </p:sp>
      <p:pic>
        <p:nvPicPr>
          <p:cNvPr id="5" name="Picture 4" descr="Icon&#10;&#10;Description automatically generated">
            <a:extLst>
              <a:ext uri="{FF2B5EF4-FFF2-40B4-BE49-F238E27FC236}">
                <a16:creationId xmlns:a16="http://schemas.microsoft.com/office/drawing/2014/main" id="{EC5BD8B2-ECE6-DF23-1851-BEE181F45C4D}"/>
              </a:ext>
            </a:extLst>
          </p:cNvPr>
          <p:cNvPicPr>
            <a:picLocks noChangeAspect="1"/>
          </p:cNvPicPr>
          <p:nvPr/>
        </p:nvPicPr>
        <p:blipFill>
          <a:blip r:embed="rId2"/>
          <a:stretch>
            <a:fillRect/>
          </a:stretch>
        </p:blipFill>
        <p:spPr>
          <a:xfrm>
            <a:off x="2195020" y="2138327"/>
            <a:ext cx="4753959" cy="3231339"/>
          </a:xfrm>
          <a:prstGeom prst="rect">
            <a:avLst/>
          </a:prstGeom>
        </p:spPr>
      </p:pic>
    </p:spTree>
    <p:extLst>
      <p:ext uri="{BB962C8B-B14F-4D97-AF65-F5344CB8AC3E}">
        <p14:creationId xmlns:p14="http://schemas.microsoft.com/office/powerpoint/2010/main" val="1295433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1FB9-95C6-DF34-78D3-F02071C3707A}"/>
              </a:ext>
            </a:extLst>
          </p:cNvPr>
          <p:cNvSpPr>
            <a:spLocks noGrp="1"/>
          </p:cNvSpPr>
          <p:nvPr>
            <p:ph type="title"/>
          </p:nvPr>
        </p:nvSpPr>
        <p:spPr/>
        <p:txBody>
          <a:bodyPr/>
          <a:lstStyle/>
          <a:p>
            <a:r>
              <a:rPr lang="en-US" dirty="0"/>
              <a:t>Read Write Inc. Storybooks</a:t>
            </a:r>
          </a:p>
        </p:txBody>
      </p:sp>
      <p:pic>
        <p:nvPicPr>
          <p:cNvPr id="15" name="Content Placeholder 14" descr="A picture containing graphical user interface&#10;&#10;Description automatically generated">
            <a:extLst>
              <a:ext uri="{FF2B5EF4-FFF2-40B4-BE49-F238E27FC236}">
                <a16:creationId xmlns:a16="http://schemas.microsoft.com/office/drawing/2014/main" id="{14DDDF6F-54B9-CC89-5583-21C9A6743BF3}"/>
              </a:ext>
            </a:extLst>
          </p:cNvPr>
          <p:cNvPicPr>
            <a:picLocks noGrp="1" noChangeAspect="1"/>
          </p:cNvPicPr>
          <p:nvPr>
            <p:ph idx="1"/>
          </p:nvPr>
        </p:nvPicPr>
        <p:blipFill>
          <a:blip r:embed="rId3"/>
          <a:stretch>
            <a:fillRect/>
          </a:stretch>
        </p:blipFill>
        <p:spPr>
          <a:xfrm>
            <a:off x="1179133" y="3712053"/>
            <a:ext cx="3072807" cy="2159270"/>
          </a:xfrm>
        </p:spPr>
      </p:pic>
      <p:grpSp>
        <p:nvGrpSpPr>
          <p:cNvPr id="4" name="Group 3">
            <a:extLst>
              <a:ext uri="{FF2B5EF4-FFF2-40B4-BE49-F238E27FC236}">
                <a16:creationId xmlns:a16="http://schemas.microsoft.com/office/drawing/2014/main" id="{A3312703-4ED7-DF0C-7649-30017F58FF17}"/>
              </a:ext>
            </a:extLst>
          </p:cNvPr>
          <p:cNvGrpSpPr/>
          <p:nvPr/>
        </p:nvGrpSpPr>
        <p:grpSpPr>
          <a:xfrm>
            <a:off x="1211782" y="1673157"/>
            <a:ext cx="6862666" cy="1545374"/>
            <a:chOff x="1331639" y="4077050"/>
            <a:chExt cx="3382487" cy="810023"/>
          </a:xfrm>
        </p:grpSpPr>
        <p:grpSp>
          <p:nvGrpSpPr>
            <p:cNvPr id="5" name="Group 4">
              <a:extLst>
                <a:ext uri="{FF2B5EF4-FFF2-40B4-BE49-F238E27FC236}">
                  <a16:creationId xmlns:a16="http://schemas.microsoft.com/office/drawing/2014/main" id="{FF4A14E7-175B-4E75-0056-9CD004AF95EF}"/>
                </a:ext>
              </a:extLst>
            </p:cNvPr>
            <p:cNvGrpSpPr/>
            <p:nvPr/>
          </p:nvGrpSpPr>
          <p:grpSpPr>
            <a:xfrm>
              <a:off x="1331639" y="4077050"/>
              <a:ext cx="2446386" cy="810004"/>
              <a:chOff x="1297076" y="3889727"/>
              <a:chExt cx="1959156" cy="648683"/>
            </a:xfrm>
          </p:grpSpPr>
          <p:pic>
            <p:nvPicPr>
              <p:cNvPr id="9" name="Picture 8" descr="837119 RED Pin It On CVR.pdf">
                <a:extLst>
                  <a:ext uri="{FF2B5EF4-FFF2-40B4-BE49-F238E27FC236}">
                    <a16:creationId xmlns:a16="http://schemas.microsoft.com/office/drawing/2014/main" id="{0075D906-C2F2-A5C3-3EEB-479B130158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0" name="Picture 9" descr="837132 GREEN My Dog Ned CVR.pdf">
                <a:extLst>
                  <a:ext uri="{FF2B5EF4-FFF2-40B4-BE49-F238E27FC236}">
                    <a16:creationId xmlns:a16="http://schemas.microsoft.com/office/drawing/2014/main" id="{2761728D-9166-308E-643E-5EC1F64965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1" name="Picture 10" descr="837158 PURPLE Billy the Kid CVR.pdf">
                <a:extLst>
                  <a:ext uri="{FF2B5EF4-FFF2-40B4-BE49-F238E27FC236}">
                    <a16:creationId xmlns:a16="http://schemas.microsoft.com/office/drawing/2014/main" id="{EB704DCB-0B43-D253-B399-9217D21F48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2" name="Picture 11" descr="837169 PINK Scruffy Ted CVR.pdf">
                <a:extLst>
                  <a:ext uri="{FF2B5EF4-FFF2-40B4-BE49-F238E27FC236}">
                    <a16:creationId xmlns:a16="http://schemas.microsoft.com/office/drawing/2014/main" id="{EA4F5451-A155-68F2-2B3D-C3207FFE45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3" name="Picture 12" descr="837188 ORANGE Playday CVR.pdf">
                <a:extLst>
                  <a:ext uri="{FF2B5EF4-FFF2-40B4-BE49-F238E27FC236}">
                    <a16:creationId xmlns:a16="http://schemas.microsoft.com/office/drawing/2014/main" id="{3621EDD1-6B1A-B43C-39D8-1D972FB6C0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6" name="Picture 5" descr="Screen Shot 2016-04-13 at 14.02.55.jpg">
              <a:extLst>
                <a:ext uri="{FF2B5EF4-FFF2-40B4-BE49-F238E27FC236}">
                  <a16:creationId xmlns:a16="http://schemas.microsoft.com/office/drawing/2014/main" id="{BFBC2245-80A9-AEC2-3E6B-C68ACAFBAB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7" name="Picture 6" descr="837214 BLUE Barker CVR.pdf">
              <a:extLst>
                <a:ext uri="{FF2B5EF4-FFF2-40B4-BE49-F238E27FC236}">
                  <a16:creationId xmlns:a16="http://schemas.microsoft.com/office/drawing/2014/main" id="{854E7EE5-9367-8696-5478-08A53C5EAF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8" name="Picture 7" descr="837237 GREY Dangerous dinosaur CVR.pdf">
              <a:extLst>
                <a:ext uri="{FF2B5EF4-FFF2-40B4-BE49-F238E27FC236}">
                  <a16:creationId xmlns:a16="http://schemas.microsoft.com/office/drawing/2014/main" id="{57D59F45-212D-DC68-302E-315CF0E59A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pic>
        <p:nvPicPr>
          <p:cNvPr id="17" name="Picture 16" descr="Graphical user interface, text&#10;&#10;Description automatically generated with medium confidence">
            <a:extLst>
              <a:ext uri="{FF2B5EF4-FFF2-40B4-BE49-F238E27FC236}">
                <a16:creationId xmlns:a16="http://schemas.microsoft.com/office/drawing/2014/main" id="{AC8FBA75-6B72-6975-8DF2-BDB8C82D7BF1}"/>
              </a:ext>
            </a:extLst>
          </p:cNvPr>
          <p:cNvPicPr>
            <a:picLocks noChangeAspect="1"/>
          </p:cNvPicPr>
          <p:nvPr/>
        </p:nvPicPr>
        <p:blipFill>
          <a:blip r:embed="rId12"/>
          <a:stretch>
            <a:fillRect/>
          </a:stretch>
        </p:blipFill>
        <p:spPr>
          <a:xfrm>
            <a:off x="4892062" y="3712053"/>
            <a:ext cx="3072807" cy="2159645"/>
          </a:xfrm>
          <a:prstGeom prst="rect">
            <a:avLst/>
          </a:prstGeom>
        </p:spPr>
      </p:pic>
    </p:spTree>
    <p:extLst>
      <p:ext uri="{BB962C8B-B14F-4D97-AF65-F5344CB8AC3E}">
        <p14:creationId xmlns:p14="http://schemas.microsoft.com/office/powerpoint/2010/main" val="345784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Three reads</a:t>
            </a:r>
          </a:p>
        </p:txBody>
      </p:sp>
      <p:sp>
        <p:nvSpPr>
          <p:cNvPr id="50179" name="Rectangle 3"/>
          <p:cNvSpPr>
            <a:spLocks noGrp="1" noChangeArrowheads="1"/>
          </p:cNvSpPr>
          <p:nvPr>
            <p:ph idx="1"/>
          </p:nvPr>
        </p:nvSpPr>
        <p:spPr>
          <a:xfrm>
            <a:off x="323528" y="1449672"/>
            <a:ext cx="8639175" cy="5661248"/>
          </a:xfrm>
        </p:spPr>
        <p:txBody>
          <a:bodyPr>
            <a:normAutofit/>
          </a:bodyPr>
          <a:lstStyle/>
          <a:p>
            <a:pPr algn="ctr" eaLnBrk="1" hangingPunct="1">
              <a:buFont typeface="Wingdings" pitchFamily="2" charset="2"/>
              <a:buNone/>
            </a:pPr>
            <a:r>
              <a:rPr lang="en-GB" sz="5400" dirty="0">
                <a:ea typeface="Arial Unicode MS" pitchFamily="34" charset="-128"/>
                <a:cs typeface="Arial Unicode MS" pitchFamily="34" charset="-128"/>
              </a:rPr>
              <a:t>Accuracy</a:t>
            </a:r>
          </a:p>
          <a:p>
            <a:pPr algn="ctr" eaLnBrk="1" hangingPunct="1">
              <a:buFont typeface="Wingdings" pitchFamily="2" charset="2"/>
              <a:buNone/>
            </a:pPr>
            <a:endParaRPr lang="en-GB" sz="5400" dirty="0">
              <a:ea typeface="Arial Unicode MS" pitchFamily="34" charset="-128"/>
              <a:cs typeface="Arial Unicode MS" pitchFamily="34" charset="-128"/>
            </a:endParaRPr>
          </a:p>
          <a:p>
            <a:pPr algn="ctr" eaLnBrk="1" hangingPunct="1">
              <a:buFont typeface="Wingdings" pitchFamily="2" charset="2"/>
              <a:buNone/>
            </a:pPr>
            <a:r>
              <a:rPr lang="en-GB" sz="5400" dirty="0">
                <a:ea typeface="Arial Unicode MS" pitchFamily="34" charset="-128"/>
                <a:cs typeface="Arial Unicode MS" pitchFamily="34" charset="-128"/>
              </a:rPr>
              <a:t>Fluency</a:t>
            </a:r>
          </a:p>
          <a:p>
            <a:pPr algn="ctr" eaLnBrk="1" hangingPunct="1">
              <a:buFont typeface="Wingdings" pitchFamily="2" charset="2"/>
              <a:buNone/>
            </a:pPr>
            <a:endParaRPr lang="en-GB" sz="5400" dirty="0">
              <a:ea typeface="Arial Unicode MS" pitchFamily="34" charset="-128"/>
              <a:cs typeface="Arial Unicode MS" pitchFamily="34" charset="-128"/>
            </a:endParaRPr>
          </a:p>
          <a:p>
            <a:pPr algn="ctr" eaLnBrk="1" hangingPunct="1">
              <a:buFont typeface="Wingdings" pitchFamily="2" charset="2"/>
              <a:buNone/>
            </a:pPr>
            <a:r>
              <a:rPr lang="en-GB" sz="5400" dirty="0">
                <a:ea typeface="Arial Unicode MS" pitchFamily="34" charset="-128"/>
                <a:cs typeface="Arial Unicode MS" pitchFamily="34" charset="-128"/>
              </a:rPr>
              <a:t>Comprehension</a:t>
            </a:r>
          </a:p>
          <a:p>
            <a:pPr algn="ctr" eaLnBrk="1" hangingPunct="1">
              <a:buFont typeface="Wingdings" pitchFamily="2" charset="2"/>
              <a:buNone/>
            </a:pPr>
            <a:endParaRPr lang="en-GB" dirty="0">
              <a:ea typeface="Arial Unicode MS" pitchFamily="34" charset="-128"/>
              <a:cs typeface="Arial Unicode MS" pitchFamily="34" charset="-128"/>
            </a:endParaRPr>
          </a:p>
          <a:p>
            <a:pPr eaLnBrk="1" hangingPunct="1">
              <a:buFont typeface="Wingdings" pitchFamily="2" charset="2"/>
              <a:buNone/>
            </a:pPr>
            <a:endParaRPr lang="en-GB" sz="2400" dirty="0">
              <a:ea typeface="Arial Unicode MS" pitchFamily="34" charset="-128"/>
              <a:cs typeface="Arial Unicode MS" pitchFamily="34" charset="-128"/>
            </a:endParaRPr>
          </a:p>
        </p:txBody>
      </p:sp>
    </p:spTree>
    <p:extLst>
      <p:ext uri="{BB962C8B-B14F-4D97-AF65-F5344CB8AC3E}">
        <p14:creationId xmlns:p14="http://schemas.microsoft.com/office/powerpoint/2010/main" val="85433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0179">
                                            <p:txEl>
                                              <p:pRg st="0" end="0"/>
                                            </p:txEl>
                                          </p:spTgt>
                                        </p:tgtEl>
                                        <p:attrNameLst>
                                          <p:attrName>style.color</p:attrName>
                                        </p:attrNameLst>
                                      </p:cBhvr>
                                      <p:to>
                                        <a:schemeClr val="hlink"/>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50179">
                                            <p:txEl>
                                              <p:pRg st="2" end="2"/>
                                            </p:txEl>
                                          </p:spTgt>
                                        </p:tgtEl>
                                        <p:attrNameLst>
                                          <p:attrName>style.color</p:attrName>
                                        </p:attrNameLst>
                                      </p:cBhvr>
                                      <p:to>
                                        <a:schemeClr val="hlink"/>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50179">
                                            <p:txEl>
                                              <p:pRg st="4" end="4"/>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43608" y="1700808"/>
            <a:ext cx="1636550" cy="1190089"/>
          </a:xfrm>
          <a:prstGeom prst="rect">
            <a:avLst/>
          </a:prstGeom>
          <a:ln>
            <a:solidFill>
              <a:schemeClr val="accent5"/>
            </a:solidFill>
          </a:ln>
        </p:spPr>
      </p:pic>
      <p:pic>
        <p:nvPicPr>
          <p:cNvPr id="3" name="Picture 2"/>
          <p:cNvPicPr>
            <a:picLocks noChangeAspect="1"/>
          </p:cNvPicPr>
          <p:nvPr/>
        </p:nvPicPr>
        <p:blipFill>
          <a:blip r:embed="rId4" cstate="screen">
            <a:alphaModFix/>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419872" y="5013176"/>
            <a:ext cx="2244402" cy="1692797"/>
          </a:xfrm>
          <a:prstGeom prst="rect">
            <a:avLst/>
          </a:prstGeom>
        </p:spPr>
      </p:pic>
      <p:sp>
        <p:nvSpPr>
          <p:cNvPr id="2" name="Title 1"/>
          <p:cNvSpPr>
            <a:spLocks noGrp="1"/>
          </p:cNvSpPr>
          <p:nvPr>
            <p:ph type="title"/>
          </p:nvPr>
        </p:nvSpPr>
        <p:spPr/>
        <p:txBody>
          <a:bodyPr/>
          <a:lstStyle/>
          <a:p>
            <a:r>
              <a:rPr lang="en-US" dirty="0"/>
              <a:t>After the third read…</a:t>
            </a:r>
          </a:p>
        </p:txBody>
      </p:sp>
    </p:spTree>
    <p:extLst>
      <p:ext uri="{BB962C8B-B14F-4D97-AF65-F5344CB8AC3E}">
        <p14:creationId xmlns:p14="http://schemas.microsoft.com/office/powerpoint/2010/main" val="390773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2.22222E-6 -2.22222E-6 L 0.14427 -2.22222E-6 C 0.20903 -2.22222E-6 0.28872 0.14398 0.28872 0.26111 L 0.28872 0.52222 " pathEditMode="relative" rAng="0" ptsTypes="AAAA">
                                      <p:cBhvr>
                                        <p:cTn id="6" dur="2000" fill="hold"/>
                                        <p:tgtEl>
                                          <p:spTgt spid="7"/>
                                        </p:tgtEl>
                                        <p:attrNameLst>
                                          <p:attrName>ppt_x</p:attrName>
                                          <p:attrName>ppt_y</p:attrName>
                                        </p:attrNameLst>
                                      </p:cBhvr>
                                      <p:rCtr x="14427" y="26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B5E3-8A36-464F-AD2A-E3B6DAFFE391}"/>
              </a:ext>
            </a:extLst>
          </p:cNvPr>
          <p:cNvSpPr>
            <a:spLocks noGrp="1"/>
          </p:cNvSpPr>
          <p:nvPr>
            <p:ph type="title"/>
          </p:nvPr>
        </p:nvSpPr>
        <p:spPr>
          <a:xfrm>
            <a:off x="323528" y="260649"/>
            <a:ext cx="8268022" cy="864096"/>
          </a:xfrm>
        </p:spPr>
        <p:txBody>
          <a:bodyPr/>
          <a:lstStyle/>
          <a:p>
            <a:r>
              <a:rPr lang="en-US" dirty="0"/>
              <a:t>‘Special Friends’, ‘Fred Talk’</a:t>
            </a:r>
          </a:p>
        </p:txBody>
      </p:sp>
      <p:pic>
        <p:nvPicPr>
          <p:cNvPr id="6" name="Picture 5">
            <a:extLst>
              <a:ext uri="{FF2B5EF4-FFF2-40B4-BE49-F238E27FC236}">
                <a16:creationId xmlns:a16="http://schemas.microsoft.com/office/drawing/2014/main" id="{DB1E4011-75BC-3A4A-8675-9C1366675B92}"/>
              </a:ext>
            </a:extLst>
          </p:cNvPr>
          <p:cNvPicPr>
            <a:picLocks noChangeAspect="1"/>
          </p:cNvPicPr>
          <p:nvPr/>
        </p:nvPicPr>
        <p:blipFill>
          <a:blip r:embed="rId3"/>
          <a:stretch>
            <a:fillRect/>
          </a:stretch>
        </p:blipFill>
        <p:spPr>
          <a:xfrm>
            <a:off x="2522155" y="3713613"/>
            <a:ext cx="4056943" cy="2879121"/>
          </a:xfrm>
          <a:prstGeom prst="rect">
            <a:avLst/>
          </a:prstGeom>
        </p:spPr>
      </p:pic>
      <p:pic>
        <p:nvPicPr>
          <p:cNvPr id="5" name="Picture 4" descr="Icon&#10;&#10;Description automatically generated">
            <a:extLst>
              <a:ext uri="{FF2B5EF4-FFF2-40B4-BE49-F238E27FC236}">
                <a16:creationId xmlns:a16="http://schemas.microsoft.com/office/drawing/2014/main" id="{486AECB2-7E5C-E237-CED6-DC328F47E65B}"/>
              </a:ext>
            </a:extLst>
          </p:cNvPr>
          <p:cNvPicPr>
            <a:picLocks noChangeAspect="1"/>
          </p:cNvPicPr>
          <p:nvPr/>
        </p:nvPicPr>
        <p:blipFill>
          <a:blip r:embed="rId4"/>
          <a:stretch>
            <a:fillRect/>
          </a:stretch>
        </p:blipFill>
        <p:spPr>
          <a:xfrm>
            <a:off x="2543528" y="1409031"/>
            <a:ext cx="4056943" cy="1928365"/>
          </a:xfrm>
          <a:prstGeom prst="rect">
            <a:avLst/>
          </a:prstGeom>
        </p:spPr>
      </p:pic>
    </p:spTree>
    <p:extLst>
      <p:ext uri="{BB962C8B-B14F-4D97-AF65-F5344CB8AC3E}">
        <p14:creationId xmlns:p14="http://schemas.microsoft.com/office/powerpoint/2010/main" val="1110649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1358-7079-704B-9B32-5E78F2884D3F}"/>
              </a:ext>
            </a:extLst>
          </p:cNvPr>
          <p:cNvSpPr>
            <a:spLocks noGrp="1"/>
          </p:cNvSpPr>
          <p:nvPr>
            <p:ph type="title"/>
          </p:nvPr>
        </p:nvSpPr>
        <p:spPr/>
        <p:txBody>
          <a:bodyPr/>
          <a:lstStyle/>
          <a:p>
            <a:r>
              <a:rPr lang="en-US" dirty="0"/>
              <a:t>Red Words</a:t>
            </a:r>
          </a:p>
        </p:txBody>
      </p:sp>
      <p:pic>
        <p:nvPicPr>
          <p:cNvPr id="5" name="Content Placeholder 4">
            <a:extLst>
              <a:ext uri="{FF2B5EF4-FFF2-40B4-BE49-F238E27FC236}">
                <a16:creationId xmlns:a16="http://schemas.microsoft.com/office/drawing/2014/main" id="{6D04FA85-7D2B-994C-8EA8-4ABF818A113A}"/>
              </a:ext>
            </a:extLst>
          </p:cNvPr>
          <p:cNvPicPr>
            <a:picLocks noGrp="1" noChangeAspect="1"/>
          </p:cNvPicPr>
          <p:nvPr>
            <p:ph idx="1"/>
          </p:nvPr>
        </p:nvPicPr>
        <p:blipFill>
          <a:blip r:embed="rId3"/>
          <a:stretch>
            <a:fillRect/>
          </a:stretch>
        </p:blipFill>
        <p:spPr>
          <a:xfrm>
            <a:off x="2017081" y="3357051"/>
            <a:ext cx="4599316" cy="2941638"/>
          </a:xfrm>
        </p:spPr>
      </p:pic>
      <p:pic>
        <p:nvPicPr>
          <p:cNvPr id="9" name="Picture 8">
            <a:extLst>
              <a:ext uri="{FF2B5EF4-FFF2-40B4-BE49-F238E27FC236}">
                <a16:creationId xmlns:a16="http://schemas.microsoft.com/office/drawing/2014/main" id="{06ABCBC3-CDC1-EC4B-A12C-A092D1C258AC}"/>
              </a:ext>
            </a:extLst>
          </p:cNvPr>
          <p:cNvPicPr>
            <a:picLocks noChangeAspect="1"/>
          </p:cNvPicPr>
          <p:nvPr/>
        </p:nvPicPr>
        <p:blipFill rotWithShape="1">
          <a:blip r:embed="rId4"/>
          <a:srcRect l="7891" r="3172" b="1901"/>
          <a:stretch/>
        </p:blipFill>
        <p:spPr>
          <a:xfrm>
            <a:off x="1157467" y="1546333"/>
            <a:ext cx="3040011" cy="1544108"/>
          </a:xfrm>
          <a:prstGeom prst="rect">
            <a:avLst/>
          </a:prstGeom>
          <a:ln>
            <a:solidFill>
              <a:schemeClr val="tx1"/>
            </a:solidFill>
          </a:ln>
        </p:spPr>
      </p:pic>
      <p:pic>
        <p:nvPicPr>
          <p:cNvPr id="13" name="Picture 12">
            <a:extLst>
              <a:ext uri="{FF2B5EF4-FFF2-40B4-BE49-F238E27FC236}">
                <a16:creationId xmlns:a16="http://schemas.microsoft.com/office/drawing/2014/main" id="{5FFACAA7-1E4E-D742-A365-12B2395364DB}"/>
              </a:ext>
            </a:extLst>
          </p:cNvPr>
          <p:cNvPicPr>
            <a:picLocks noChangeAspect="1"/>
          </p:cNvPicPr>
          <p:nvPr/>
        </p:nvPicPr>
        <p:blipFill rotWithShape="1">
          <a:blip r:embed="rId5"/>
          <a:srcRect t="4602" r="6712" b="7279"/>
          <a:stretch/>
        </p:blipFill>
        <p:spPr>
          <a:xfrm>
            <a:off x="4946524" y="1546333"/>
            <a:ext cx="3040009" cy="1544107"/>
          </a:xfrm>
          <a:prstGeom prst="rect">
            <a:avLst/>
          </a:prstGeom>
          <a:ln>
            <a:solidFill>
              <a:schemeClr val="tx1"/>
            </a:solidFill>
          </a:ln>
        </p:spPr>
      </p:pic>
    </p:spTree>
    <p:extLst>
      <p:ext uri="{BB962C8B-B14F-4D97-AF65-F5344CB8AC3E}">
        <p14:creationId xmlns:p14="http://schemas.microsoft.com/office/powerpoint/2010/main" val="2534074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60649"/>
            <a:ext cx="8712967" cy="864096"/>
          </a:xfrm>
        </p:spPr>
        <p:txBody>
          <a:bodyPr/>
          <a:lstStyle/>
          <a:p>
            <a:r>
              <a:rPr lang="en-US"/>
              <a:t>Which books will children bring home?</a:t>
            </a:r>
          </a:p>
        </p:txBody>
      </p:sp>
      <p:sp>
        <p:nvSpPr>
          <p:cNvPr id="31" name="TextBox 30"/>
          <p:cNvSpPr txBox="1"/>
          <p:nvPr/>
        </p:nvSpPr>
        <p:spPr>
          <a:xfrm>
            <a:off x="1698906" y="2820519"/>
            <a:ext cx="527565" cy="1092607"/>
          </a:xfrm>
          <a:prstGeom prst="rect">
            <a:avLst/>
          </a:prstGeom>
          <a:noFill/>
        </p:spPr>
        <p:txBody>
          <a:bodyPr wrap="square" rtlCol="0">
            <a:spAutoFit/>
          </a:bodyPr>
          <a:lstStyle/>
          <a:p>
            <a:r>
              <a:rPr lang="en-US" sz="6500" dirty="0">
                <a:solidFill>
                  <a:srgbClr val="5A5A5A"/>
                </a:solidFill>
              </a:rPr>
              <a:t>+</a:t>
            </a:r>
          </a:p>
        </p:txBody>
      </p:sp>
      <p:sp>
        <p:nvSpPr>
          <p:cNvPr id="32" name="TextBox 31"/>
          <p:cNvSpPr txBox="1"/>
          <p:nvPr/>
        </p:nvSpPr>
        <p:spPr>
          <a:xfrm>
            <a:off x="4169658" y="2865177"/>
            <a:ext cx="671979" cy="1092607"/>
          </a:xfrm>
          <a:prstGeom prst="rect">
            <a:avLst/>
          </a:prstGeom>
          <a:noFill/>
        </p:spPr>
        <p:txBody>
          <a:bodyPr wrap="none" rtlCol="0">
            <a:spAutoFit/>
          </a:bodyPr>
          <a:lstStyle/>
          <a:p>
            <a:r>
              <a:rPr lang="en-US" sz="6500" dirty="0">
                <a:solidFill>
                  <a:srgbClr val="5A5A5A"/>
                </a:solidFill>
              </a:rPr>
              <a:t>+</a:t>
            </a:r>
          </a:p>
        </p:txBody>
      </p:sp>
      <p:pic>
        <p:nvPicPr>
          <p:cNvPr id="3" name="Picture 2">
            <a:extLst>
              <a:ext uri="{FF2B5EF4-FFF2-40B4-BE49-F238E27FC236}">
                <a16:creationId xmlns:a16="http://schemas.microsoft.com/office/drawing/2014/main" id="{08109203-4959-C44A-8547-F974B7707A4B}"/>
              </a:ext>
            </a:extLst>
          </p:cNvPr>
          <p:cNvPicPr>
            <a:picLocks noChangeAspect="1"/>
          </p:cNvPicPr>
          <p:nvPr/>
        </p:nvPicPr>
        <p:blipFill>
          <a:blip r:embed="rId3"/>
          <a:stretch>
            <a:fillRect/>
          </a:stretch>
        </p:blipFill>
        <p:spPr>
          <a:xfrm>
            <a:off x="4881587" y="2785601"/>
            <a:ext cx="1821604" cy="1275123"/>
          </a:xfrm>
          <a:prstGeom prst="rect">
            <a:avLst/>
          </a:prstGeom>
        </p:spPr>
      </p:pic>
      <p:sp>
        <p:nvSpPr>
          <p:cNvPr id="23" name="TextBox 22">
            <a:extLst>
              <a:ext uri="{FF2B5EF4-FFF2-40B4-BE49-F238E27FC236}">
                <a16:creationId xmlns:a16="http://schemas.microsoft.com/office/drawing/2014/main" id="{B9E50773-0EA2-BF41-B418-1BF4E0948523}"/>
              </a:ext>
            </a:extLst>
          </p:cNvPr>
          <p:cNvSpPr txBox="1"/>
          <p:nvPr/>
        </p:nvSpPr>
        <p:spPr>
          <a:xfrm>
            <a:off x="6665651" y="2898762"/>
            <a:ext cx="671979" cy="1092607"/>
          </a:xfrm>
          <a:prstGeom prst="rect">
            <a:avLst/>
          </a:prstGeom>
          <a:noFill/>
        </p:spPr>
        <p:txBody>
          <a:bodyPr wrap="none" rtlCol="0">
            <a:spAutoFit/>
          </a:bodyPr>
          <a:lstStyle/>
          <a:p>
            <a:r>
              <a:rPr lang="en-US" sz="6500" dirty="0">
                <a:solidFill>
                  <a:srgbClr val="5A5A5A"/>
                </a:solidFill>
              </a:rPr>
              <a:t>+</a:t>
            </a:r>
          </a:p>
        </p:txBody>
      </p:sp>
      <p:pic>
        <p:nvPicPr>
          <p:cNvPr id="25" name="Picture 24">
            <a:extLst>
              <a:ext uri="{FF2B5EF4-FFF2-40B4-BE49-F238E27FC236}">
                <a16:creationId xmlns:a16="http://schemas.microsoft.com/office/drawing/2014/main" id="{F2899D2E-4D50-3F45-B1A3-F14ED3381A4B}"/>
              </a:ext>
            </a:extLst>
          </p:cNvPr>
          <p:cNvPicPr>
            <a:picLocks noChangeAspect="1"/>
          </p:cNvPicPr>
          <p:nvPr/>
        </p:nvPicPr>
        <p:blipFill>
          <a:blip r:embed="rId4"/>
          <a:stretch>
            <a:fillRect/>
          </a:stretch>
        </p:blipFill>
        <p:spPr>
          <a:xfrm>
            <a:off x="323529" y="2938048"/>
            <a:ext cx="1234631" cy="897816"/>
          </a:xfrm>
          <a:prstGeom prst="rect">
            <a:avLst/>
          </a:prstGeom>
          <a:ln>
            <a:solidFill>
              <a:schemeClr val="accent5"/>
            </a:solidFill>
          </a:ln>
        </p:spPr>
      </p:pic>
      <p:pic>
        <p:nvPicPr>
          <p:cNvPr id="26" name="Picture 25">
            <a:extLst>
              <a:ext uri="{FF2B5EF4-FFF2-40B4-BE49-F238E27FC236}">
                <a16:creationId xmlns:a16="http://schemas.microsoft.com/office/drawing/2014/main" id="{D33D07F8-97D8-7842-B1CC-0EC7FF9231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4095" y="3535529"/>
            <a:ext cx="1785345" cy="1209588"/>
          </a:xfrm>
          <a:prstGeom prst="rect">
            <a:avLst/>
          </a:prstGeom>
        </p:spPr>
      </p:pic>
      <p:pic>
        <p:nvPicPr>
          <p:cNvPr id="27" name="Picture 26">
            <a:extLst>
              <a:ext uri="{FF2B5EF4-FFF2-40B4-BE49-F238E27FC236}">
                <a16:creationId xmlns:a16="http://schemas.microsoft.com/office/drawing/2014/main" id="{48630B1F-9E67-6F47-B76A-D42C326C1B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1121" y="2337317"/>
            <a:ext cx="1891294" cy="1322155"/>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5BC5617C-CEB5-8E9B-A1F1-E719E0FD6A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8758" y="2561037"/>
            <a:ext cx="1847738" cy="1948984"/>
          </a:xfrm>
          <a:prstGeom prst="rect">
            <a:avLst/>
          </a:prstGeom>
        </p:spPr>
      </p:pic>
    </p:spTree>
    <p:extLst>
      <p:ext uri="{BB962C8B-B14F-4D97-AF65-F5344CB8AC3E}">
        <p14:creationId xmlns:p14="http://schemas.microsoft.com/office/powerpoint/2010/main" val="321511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8EA1-8607-B746-9C70-3AD2C20526CB}"/>
              </a:ext>
            </a:extLst>
          </p:cNvPr>
          <p:cNvSpPr>
            <a:spLocks noGrp="1"/>
          </p:cNvSpPr>
          <p:nvPr>
            <p:ph type="title"/>
          </p:nvPr>
        </p:nvSpPr>
        <p:spPr>
          <a:xfrm>
            <a:off x="323536" y="260649"/>
            <a:ext cx="8633627" cy="864096"/>
          </a:xfrm>
        </p:spPr>
        <p:txBody>
          <a:bodyPr/>
          <a:lstStyle/>
          <a:p>
            <a:r>
              <a:rPr lang="en-US"/>
              <a:t>RWI Phonics e-Book subscription</a:t>
            </a:r>
          </a:p>
        </p:txBody>
      </p:sp>
      <p:pic>
        <p:nvPicPr>
          <p:cNvPr id="6" name="Content Placeholder 5" descr="A picture containing diagram&#10;&#10;Description automatically generated">
            <a:extLst>
              <a:ext uri="{FF2B5EF4-FFF2-40B4-BE49-F238E27FC236}">
                <a16:creationId xmlns:a16="http://schemas.microsoft.com/office/drawing/2014/main" id="{D76BEBE7-EEDF-F242-A7C0-15FB14FF1C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92275" y="4098400"/>
            <a:ext cx="1905806" cy="2281403"/>
          </a:xfrm>
        </p:spPr>
      </p:pic>
      <p:pic>
        <p:nvPicPr>
          <p:cNvPr id="5" name="Picture 4" descr="Graphical user interface, text, application&#10;&#10;Description automatically generated">
            <a:extLst>
              <a:ext uri="{FF2B5EF4-FFF2-40B4-BE49-F238E27FC236}">
                <a16:creationId xmlns:a16="http://schemas.microsoft.com/office/drawing/2014/main" id="{522B01C9-6CCD-5A41-8540-0A91EAA0C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 y="3491375"/>
            <a:ext cx="4404360" cy="1241046"/>
          </a:xfrm>
          <a:prstGeom prst="rect">
            <a:avLst/>
          </a:prstGeom>
        </p:spPr>
      </p:pic>
      <p:pic>
        <p:nvPicPr>
          <p:cNvPr id="9" name="Picture 8" descr="Graphical user interface, application, Teams&#10;&#10;Description automatically generated">
            <a:extLst>
              <a:ext uri="{FF2B5EF4-FFF2-40B4-BE49-F238E27FC236}">
                <a16:creationId xmlns:a16="http://schemas.microsoft.com/office/drawing/2014/main" id="{F14455E9-3BC1-F044-9A59-A26E843FAA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7244" y="1424042"/>
            <a:ext cx="3339076" cy="2067333"/>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FDCD0D49-1468-AEAF-6A30-429195786995}"/>
              </a:ext>
            </a:extLst>
          </p:cNvPr>
          <p:cNvPicPr>
            <a:picLocks noChangeAspect="1"/>
          </p:cNvPicPr>
          <p:nvPr/>
        </p:nvPicPr>
        <p:blipFill>
          <a:blip r:embed="rId6"/>
          <a:stretch>
            <a:fillRect/>
          </a:stretch>
        </p:blipFill>
        <p:spPr>
          <a:xfrm>
            <a:off x="323536" y="1300732"/>
            <a:ext cx="4680731" cy="1962887"/>
          </a:xfrm>
          <a:prstGeom prst="rect">
            <a:avLst/>
          </a:prstGeom>
        </p:spPr>
      </p:pic>
    </p:spTree>
    <p:extLst>
      <p:ext uri="{BB962C8B-B14F-4D97-AF65-F5344CB8AC3E}">
        <p14:creationId xmlns:p14="http://schemas.microsoft.com/office/powerpoint/2010/main" val="119439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C9DD-25FF-DD45-8952-0A114CE980B1}"/>
              </a:ext>
            </a:extLst>
          </p:cNvPr>
          <p:cNvSpPr>
            <a:spLocks noGrp="1"/>
          </p:cNvSpPr>
          <p:nvPr>
            <p:ph type="title"/>
          </p:nvPr>
        </p:nvSpPr>
        <p:spPr>
          <a:xfrm>
            <a:off x="323528" y="260649"/>
            <a:ext cx="7478713" cy="864096"/>
          </a:xfrm>
        </p:spPr>
        <p:txBody>
          <a:bodyPr/>
          <a:lstStyle/>
          <a:p>
            <a:r>
              <a:rPr lang="en-US" dirty="0"/>
              <a:t>Book Bag Books</a:t>
            </a:r>
          </a:p>
        </p:txBody>
      </p:sp>
      <p:sp>
        <p:nvSpPr>
          <p:cNvPr id="12" name="Rectangle 11">
            <a:extLst>
              <a:ext uri="{FF2B5EF4-FFF2-40B4-BE49-F238E27FC236}">
                <a16:creationId xmlns:a16="http://schemas.microsoft.com/office/drawing/2014/main" id="{221F4763-21A6-D448-B6D3-D029870A9125}"/>
              </a:ext>
            </a:extLst>
          </p:cNvPr>
          <p:cNvSpPr/>
          <p:nvPr/>
        </p:nvSpPr>
        <p:spPr>
          <a:xfrm>
            <a:off x="323528" y="1384978"/>
            <a:ext cx="8646852" cy="3046988"/>
          </a:xfrm>
          <a:prstGeom prst="rect">
            <a:avLst/>
          </a:prstGeom>
        </p:spPr>
        <p:txBody>
          <a:bodyPr wrap="square">
            <a:spAutoFit/>
          </a:bodyPr>
          <a:lstStyle/>
          <a:p>
            <a:pPr marL="285750" indent="-285750">
              <a:buFont typeface="Arial" panose="020B0604020202020204" pitchFamily="34" charset="0"/>
              <a:buChar char="•"/>
            </a:pPr>
            <a:r>
              <a:rPr lang="en-GB" sz="3200" dirty="0">
                <a:solidFill>
                  <a:schemeClr val="tx2"/>
                </a:solidFill>
                <a:latin typeface="Arial" panose="020B0604020202020204" pitchFamily="34" charset="0"/>
                <a:cs typeface="Arial" panose="020B0604020202020204" pitchFamily="34" charset="0"/>
              </a:rPr>
              <a:t>Extra reading practice at home.</a:t>
            </a:r>
          </a:p>
          <a:p>
            <a:pPr marL="285750" indent="-285750">
              <a:buFont typeface="Arial" panose="020B0604020202020204" pitchFamily="34" charset="0"/>
              <a:buChar char="•"/>
            </a:pPr>
            <a:endParaRPr lang="en-GB" sz="32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3200" dirty="0">
                <a:solidFill>
                  <a:schemeClr val="tx2"/>
                </a:solidFill>
                <a:latin typeface="Arial" panose="020B0604020202020204" pitchFamily="34" charset="0"/>
                <a:cs typeface="Arial" panose="020B0604020202020204" pitchFamily="34" charset="0"/>
              </a:rPr>
              <a:t>Linked to the story they have read in class.</a:t>
            </a:r>
          </a:p>
          <a:p>
            <a:pPr marL="285750" indent="-285750">
              <a:buFont typeface="Arial" panose="020B0604020202020204" pitchFamily="34" charset="0"/>
              <a:buChar char="•"/>
            </a:pPr>
            <a:endParaRPr lang="en-GB" sz="32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3200" dirty="0">
                <a:solidFill>
                  <a:schemeClr val="tx2"/>
                </a:solidFill>
                <a:latin typeface="Arial" panose="020B0604020202020204" pitchFamily="34" charset="0"/>
                <a:cs typeface="Arial" panose="020B0604020202020204" pitchFamily="34" charset="0"/>
              </a:rPr>
              <a:t>Matched to the sounds children know.</a:t>
            </a:r>
          </a:p>
          <a:p>
            <a:endParaRPr lang="en-GB" sz="3200" dirty="0">
              <a:solidFill>
                <a:schemeClr val="tx2"/>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4C2BFF3-0BCF-1847-BD75-9F1FE70B97F6}"/>
              </a:ext>
            </a:extLst>
          </p:cNvPr>
          <p:cNvPicPr>
            <a:picLocks noChangeAspect="1"/>
          </p:cNvPicPr>
          <p:nvPr/>
        </p:nvPicPr>
        <p:blipFill>
          <a:blip r:embed="rId3"/>
          <a:stretch>
            <a:fillRect/>
          </a:stretch>
        </p:blipFill>
        <p:spPr>
          <a:xfrm>
            <a:off x="558202" y="4431965"/>
            <a:ext cx="1408698" cy="1847213"/>
          </a:xfrm>
          <a:prstGeom prst="rect">
            <a:avLst/>
          </a:prstGeom>
        </p:spPr>
      </p:pic>
      <p:pic>
        <p:nvPicPr>
          <p:cNvPr id="6" name="Picture 5">
            <a:extLst>
              <a:ext uri="{FF2B5EF4-FFF2-40B4-BE49-F238E27FC236}">
                <a16:creationId xmlns:a16="http://schemas.microsoft.com/office/drawing/2014/main" id="{5E91A557-3E53-5949-A342-3A8CD03ACF4F}"/>
              </a:ext>
            </a:extLst>
          </p:cNvPr>
          <p:cNvPicPr>
            <a:picLocks noChangeAspect="1"/>
          </p:cNvPicPr>
          <p:nvPr/>
        </p:nvPicPr>
        <p:blipFill>
          <a:blip r:embed="rId4"/>
          <a:stretch>
            <a:fillRect/>
          </a:stretch>
        </p:blipFill>
        <p:spPr>
          <a:xfrm>
            <a:off x="2108297" y="4431964"/>
            <a:ext cx="1420231" cy="1847212"/>
          </a:xfrm>
          <a:prstGeom prst="rect">
            <a:avLst/>
          </a:prstGeom>
        </p:spPr>
      </p:pic>
      <p:pic>
        <p:nvPicPr>
          <p:cNvPr id="8" name="Picture 7">
            <a:extLst>
              <a:ext uri="{FF2B5EF4-FFF2-40B4-BE49-F238E27FC236}">
                <a16:creationId xmlns:a16="http://schemas.microsoft.com/office/drawing/2014/main" id="{687C8B2C-D41A-634D-B9CB-51948B268709}"/>
              </a:ext>
            </a:extLst>
          </p:cNvPr>
          <p:cNvPicPr>
            <a:picLocks noChangeAspect="1"/>
          </p:cNvPicPr>
          <p:nvPr/>
        </p:nvPicPr>
        <p:blipFill>
          <a:blip r:embed="rId5"/>
          <a:stretch>
            <a:fillRect/>
          </a:stretch>
        </p:blipFill>
        <p:spPr>
          <a:xfrm>
            <a:off x="3671682" y="4431963"/>
            <a:ext cx="1420758" cy="1847213"/>
          </a:xfrm>
          <a:prstGeom prst="rect">
            <a:avLst/>
          </a:prstGeom>
        </p:spPr>
      </p:pic>
      <p:pic>
        <p:nvPicPr>
          <p:cNvPr id="10" name="Picture 9">
            <a:extLst>
              <a:ext uri="{FF2B5EF4-FFF2-40B4-BE49-F238E27FC236}">
                <a16:creationId xmlns:a16="http://schemas.microsoft.com/office/drawing/2014/main" id="{031D619E-8431-A140-8185-938A5EE52510}"/>
              </a:ext>
            </a:extLst>
          </p:cNvPr>
          <p:cNvPicPr>
            <a:picLocks noChangeAspect="1"/>
          </p:cNvPicPr>
          <p:nvPr/>
        </p:nvPicPr>
        <p:blipFill>
          <a:blip r:embed="rId6"/>
          <a:stretch>
            <a:fillRect/>
          </a:stretch>
        </p:blipFill>
        <p:spPr>
          <a:xfrm>
            <a:off x="5263817" y="4431964"/>
            <a:ext cx="1422515" cy="1847213"/>
          </a:xfrm>
          <a:prstGeom prst="rect">
            <a:avLst/>
          </a:prstGeom>
        </p:spPr>
      </p:pic>
      <p:pic>
        <p:nvPicPr>
          <p:cNvPr id="13" name="Picture 12">
            <a:extLst>
              <a:ext uri="{FF2B5EF4-FFF2-40B4-BE49-F238E27FC236}">
                <a16:creationId xmlns:a16="http://schemas.microsoft.com/office/drawing/2014/main" id="{54CE1FFC-F320-EE4A-92CF-77965609DD59}"/>
              </a:ext>
            </a:extLst>
          </p:cNvPr>
          <p:cNvPicPr>
            <a:picLocks noChangeAspect="1"/>
          </p:cNvPicPr>
          <p:nvPr/>
        </p:nvPicPr>
        <p:blipFill>
          <a:blip r:embed="rId7"/>
          <a:stretch>
            <a:fillRect/>
          </a:stretch>
        </p:blipFill>
        <p:spPr>
          <a:xfrm>
            <a:off x="6857709" y="4431965"/>
            <a:ext cx="1418478" cy="1847214"/>
          </a:xfrm>
          <a:prstGeom prst="rect">
            <a:avLst/>
          </a:prstGeom>
        </p:spPr>
      </p:pic>
    </p:spTree>
    <p:extLst>
      <p:ext uri="{BB962C8B-B14F-4D97-AF65-F5344CB8AC3E}">
        <p14:creationId xmlns:p14="http://schemas.microsoft.com/office/powerpoint/2010/main" val="129775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7D1AFDE363394FB0A1E3A52CA664CD" ma:contentTypeVersion="18" ma:contentTypeDescription="Create a new document." ma:contentTypeScope="" ma:versionID="e88fbd9444d166bde9ac2c9ac7f8c0ce">
  <xsd:schema xmlns:xsd="http://www.w3.org/2001/XMLSchema" xmlns:xs="http://www.w3.org/2001/XMLSchema" xmlns:p="http://schemas.microsoft.com/office/2006/metadata/properties" xmlns:ns2="9a8f53b2-13a3-4793-90e7-10226504b3c4" xmlns:ns3="e3eab8b6-c0c4-41d5-9873-d73174f14db4" targetNamespace="http://schemas.microsoft.com/office/2006/metadata/properties" ma:root="true" ma:fieldsID="a37b41880412a4737e75f356d32fb4b0" ns2:_="" ns3:_="">
    <xsd:import namespace="9a8f53b2-13a3-4793-90e7-10226504b3c4"/>
    <xsd:import namespace="e3eab8b6-c0c4-41d5-9873-d73174f14d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DateandTimeModified"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8f53b2-13a3-4793-90e7-10226504b3c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51b88b5-1e03-4004-8c48-28539b4b26ed}" ma:internalName="TaxCatchAll" ma:showField="CatchAllData" ma:web="9a8f53b2-13a3-4793-90e7-10226504b3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eab8b6-c0c4-41d5-9873-d73174f14d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andTimeModified" ma:index="23" nillable="true" ma:displayName="Date and Time Modified" ma:format="DateTime" ma:internalName="DateandTimeModified">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edab9a-dc9d-426e-90cc-a0414d65d0e9"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4D9A022-EAFE-4366-8413-DD19C13277EB}">
  <ds:schemaRefs>
    <ds:schemaRef ds:uri="9a8f53b2-13a3-4793-90e7-10226504b3c4"/>
    <ds:schemaRef ds:uri="e3eab8b6-c0c4-41d5-9873-d73174f14d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E72B040-027F-43A5-A18E-2CE0BCC18E80}">
  <ds:schemaRefs>
    <ds:schemaRef ds:uri="http://schemas.microsoft.com/sharepoint/v3/contenttype/forms"/>
  </ds:schemaRefs>
</ds:datastoreItem>
</file>

<file path=customXml/itemProps3.xml><?xml version="1.0" encoding="utf-8"?>
<ds:datastoreItem xmlns:ds="http://schemas.openxmlformats.org/officeDocument/2006/customXml" ds:itemID="{47A4434A-89D7-4A66-AE00-066719B9017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Presentation1.potx</Template>
  <TotalTime>1371</TotalTime>
  <Words>1322</Words>
  <Application>Microsoft Office PowerPoint</Application>
  <PresentationFormat>On-screen Show (4:3)</PresentationFormat>
  <Paragraphs>157</Paragraphs>
  <Slides>16</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MS PGothic</vt:lpstr>
      <vt:lpstr>Arial</vt:lpstr>
      <vt:lpstr>Arial Unicode MS</vt:lpstr>
      <vt:lpstr>Calibri</vt:lpstr>
      <vt:lpstr>Garamond</vt:lpstr>
      <vt:lpstr>Times New Roman</vt:lpstr>
      <vt:lpstr>Wingdings</vt:lpstr>
      <vt:lpstr>NEW Phonics Template</vt:lpstr>
      <vt:lpstr>Parent Meeting Listening to your child read</vt:lpstr>
      <vt:lpstr>Read Write Inc. Storybooks</vt:lpstr>
      <vt:lpstr>Three reads</vt:lpstr>
      <vt:lpstr>After the third read…</vt:lpstr>
      <vt:lpstr>‘Special Friends’, ‘Fred Talk’</vt:lpstr>
      <vt:lpstr>Red Words</vt:lpstr>
      <vt:lpstr>Which books will children bring home?</vt:lpstr>
      <vt:lpstr>RWI Phonics e-Book subscription</vt:lpstr>
      <vt:lpstr>Book Bag Books</vt:lpstr>
      <vt:lpstr>What can I do?</vt:lpstr>
      <vt:lpstr>What can I do?</vt:lpstr>
      <vt:lpstr>What can I do?</vt:lpstr>
      <vt:lpstr>What can I do?</vt:lpstr>
      <vt:lpstr>Online resources available</vt:lpstr>
      <vt:lpstr>PowerPoint Presentation</vt:lpstr>
      <vt:lpstr>Any questions?</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Sam Sterrett</cp:lastModifiedBy>
  <cp:revision>151</cp:revision>
  <dcterms:created xsi:type="dcterms:W3CDTF">2015-11-23T14:36:59Z</dcterms:created>
  <dcterms:modified xsi:type="dcterms:W3CDTF">2023-09-25T11:09:14Z</dcterms:modified>
</cp:coreProperties>
</file>